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jpeg" ContentType="image/jpeg"/>
  <Override PartName="/ppt/media/image1.jpeg" ContentType="image/jpeg"/>
  <Override PartName="/ppt/media/image23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F9AEA72-C141-4495-94D2-DAE4810AE8C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8DD425-A53E-486D-B588-6DBCDC9F56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037A57-4341-4207-ADB4-5CC6C5D688E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940BE0-9C93-448A-BC63-5D9F042D30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doi.org/10.1186/s40537-020-00358-x" TargetMode="External"/><Relationship Id="rId3" Type="http://schemas.openxmlformats.org/officeDocument/2006/relationships/hyperlink" Target="https://doi.org/10.1186/s40537-020-00358-x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680" y="1617480"/>
            <a:ext cx="89974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17375e"/>
                </a:solidFill>
                <a:latin typeface="Calibri"/>
              </a:rPr>
              <a:t>Predict Age, Gender and Ethnicity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99280" y="3087000"/>
            <a:ext cx="733608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Debsankar Mukhopadhyay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Vasim Shaikh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William Yerkes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Prabhanjan Trivedi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37160" y="4822920"/>
            <a:ext cx="873216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17375e"/>
                </a:solidFill>
                <a:latin typeface="Calibri"/>
              </a:rPr>
              <a:t>CS5542 – Big Data Analytics and Application - Project Presentation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678240" y="1600200"/>
            <a:ext cx="37108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Model Prediction Accuracy: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Race Accuracy of 76%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0 ……………..82%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1 ……………..81%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2 ……………..78%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3 ……………..69%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Category 4 ……………..11%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Gender Accuracy of 89%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Male ……………………...89 %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Female …………………..88 %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975920" y="1645920"/>
            <a:ext cx="371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Stats for Age Model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5760" y="1097280"/>
            <a:ext cx="4114800" cy="24688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4480560" y="1097280"/>
            <a:ext cx="4352400" cy="24688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2286000" y="3566160"/>
            <a:ext cx="4581000" cy="228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Discussions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Future Outlook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678240" y="1600200"/>
            <a:ext cx="372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747880" y="1853280"/>
            <a:ext cx="4749840" cy="204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1f497d"/>
                </a:solidFill>
                <a:latin typeface="Arial"/>
              </a:rPr>
              <a:t>Q &amp; A 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237760" y="2064960"/>
            <a:ext cx="4749840" cy="204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1f497d"/>
                </a:solidFill>
                <a:latin typeface="Arial"/>
              </a:rPr>
              <a:t>THANK</a:t>
            </a:r>
            <a:br/>
            <a:r>
              <a:rPr b="0" lang="en-US" sz="8000" spc="-1" strike="noStrike">
                <a:solidFill>
                  <a:srgbClr val="1f497d"/>
                </a:solidFill>
                <a:latin typeface="Arial"/>
              </a:rPr>
              <a:t>YOU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37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Content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609200" y="1503000"/>
            <a:ext cx="5806080" cy="19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Introduction &amp; related works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Debsankar M 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Methodology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Vasim S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Experimental Results and Discussion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William Y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Conclusion – </a:t>
            </a:r>
            <a:r>
              <a:rPr b="0" lang="en-US" sz="2000" spc="-1" strike="noStrike">
                <a:solidFill>
                  <a:srgbClr val="f79646"/>
                </a:solidFill>
                <a:latin typeface="Calibri"/>
              </a:rPr>
              <a:t>Prabhanjan T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7375e"/>
                </a:solidFill>
                <a:latin typeface="Calibri"/>
              </a:rPr>
              <a:t>Q &amp; 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147320" y="3726360"/>
            <a:ext cx="684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Journal Paper link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doi.org/10.1186/s40537-020-00358-x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57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Introduction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31520" y="1667520"/>
            <a:ext cx="7880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78240" y="1600200"/>
            <a:ext cx="73684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Provide the ability for companies to utilize their 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CCTV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to capture images of their clients so as to be able to determine the demographics of their 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clientele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so as to customize their marketing strategies to be able to be able to maximize the capital investment in 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targeted advertisement.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Utilize Artificial Neural Networks, (Convolutional Neural Network for this model) to analyze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the images and determine the age, gender and ethnicity of the clientele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Create a single model that can determine all Three of the categories</a:t>
            </a: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57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Background and Related Works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31520" y="1667520"/>
            <a:ext cx="7880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78240" y="1600200"/>
            <a:ext cx="73684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The structure of a CNN architecture is divided into multiple learning stages composed of convolutional layers, non-linear processing units, and subsampling layers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tbd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574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Background and Related Works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31520" y="1667520"/>
            <a:ext cx="7880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491840" y="1554480"/>
            <a:ext cx="620100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Architecture and 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31520" y="1667520"/>
            <a:ext cx="3911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990520" y="1241280"/>
            <a:ext cx="32040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Unified Model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86680" y="1188720"/>
            <a:ext cx="734292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678240" y="1600200"/>
            <a:ext cx="70027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23705 Facial Images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Image Size is 48 x 48 pixels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7375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Classifications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Data is classified bases on three parameters: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Age, Ethnicity and Gender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Age has a range of 0 to 116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Ethnicity is broken down into 5 categories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375e"/>
                </a:solidFill>
                <a:latin typeface="Calibri"/>
              </a:rPr>
              <a:t>Gender is classified as Male or Female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868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7375e"/>
                </a:solidFill>
                <a:latin typeface="Calibri"/>
              </a:rPr>
              <a:t>Data Distribution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21720" y="4210920"/>
            <a:ext cx="37778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5760" y="1737360"/>
            <a:ext cx="8412480" cy="39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Application>LibreOffice/6.2.7.1$Windows_X86_64 LibreOffice_project/23edc44b61b830b7d749943e020e96f5a7df63bf</Application>
  <Words>1363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2017-06-05T16:29:35Z</dcterms:created>
  <dc:creator>UMKC Faculty and Staff</dc:creator>
  <dc:description/>
  <dc:language>en-US</dc:language>
  <cp:lastModifiedBy/>
  <dcterms:modified xsi:type="dcterms:W3CDTF">2020-11-30T08:01:36Z</dcterms:modified>
  <cp:revision>72</cp:revision>
  <dc:subject/>
  <dc:title>BRANDING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