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62E3-25A4-405D-96E8-45FE025A4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A568-F820-48B5-A0EB-66AAD433D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7574-2E26-4A6A-910E-10E60C3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DF14-DCC0-4DAC-A47D-2FB586A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68FB-5C59-4D63-8A37-BF51561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34DB-819B-4FE2-87E2-B944A1DA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90E67-5021-42CE-B205-462ABDFB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B261-5AC2-49FD-9545-3FDE373C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4004-FDF6-47E2-B931-D399A338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65C8-5C3B-4AB6-AED9-DB17C181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E45FA-C202-4EF5-B181-8FC176BD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9CFDA-B391-448E-B7EA-C9B42B27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C85E-054B-42E4-A0C7-3C21F880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1C86-B656-40AA-BD9F-45E367AB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D3C6D-C92B-4A17-A6B6-877CC9A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D436-51E4-46DB-8A0F-6DF7EF3A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E6E9-23F5-4B3D-A8F3-3BC8BE3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0990-DA39-46A9-A14A-5ACA729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F071-C727-4596-8593-593C2A90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1B31-58D9-405E-8089-EF030C88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91DD-FC5C-4785-B808-F36BD440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3124-0E14-4AE1-A1AE-AC68473D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0BD3-654B-4B87-AC9E-374DD5DB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3CFB-EE56-494C-9B89-7E4859F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7AC3-8DF7-4663-83FC-BE940249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05A-9B6B-48C2-A634-704037F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014F-443B-48FE-AE6E-C139FE30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479B8-31D1-4141-ABCA-B51C9A2E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C3208-613E-402E-B705-6162074F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9480-8ADB-42B5-BA52-D63C6852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920AA-0BFA-4874-AE50-CFFAC912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D30E-9E01-4BA5-9067-98C0EB17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9EA2-3C31-48F1-818F-098F8DB1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833E-A66C-45C0-8436-D809B695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58C93-2673-4CC2-8A06-D360BD13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43301-9907-41F8-AF54-ADF16DEEE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6369-7143-44C0-9267-B3032391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B56D6-DDC2-488C-81E1-2C0A8CAC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5FC65-EE91-4BE3-9326-E71E3AB8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45DB-1C13-4048-BDDB-00B188F1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CD63E-F538-434C-B01A-525001CB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4F460-992C-430F-8973-68305B07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EBAE-6120-4EFD-BDDE-D52B54FB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504E7-8399-4F0F-96B6-7BCDD09F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18E21-7955-4116-A43B-3D188AF2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40D9-F299-4F25-BAE1-661B11AF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4739-4AFA-4D33-84E2-BF3DD89A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F8F-C7D8-435F-9A8B-920CC7AC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24EFE-6A99-4C13-A550-7861C314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F354-5B05-41D4-82E7-BB5B564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441A-E730-43B2-8B93-41E96D68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8BCB0-7DA4-4368-B722-8F5A86EC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D09B-6D64-4FCD-8BFD-A588D077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00437-ACFE-434C-9195-DAB84EBB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A694-7A0F-4678-A34E-044B9B0FA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672D7-6DF2-494D-8464-F7F8FD97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956CE-2200-456E-9EFC-8CC254E0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B56E-BEC8-4986-AD9A-A06491DB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85CEA-3DC7-4D25-9755-F214EA3F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326-2C52-4DE0-9685-A1D2FBC6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B82E-B8EB-4A9A-9643-388E7D6A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E5C4-23BD-4F91-920E-FBF918241B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092C-7E20-40A6-8770-5483753F7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3CCB-C27A-4059-BB98-379FDEB1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C19F-2954-455E-AB86-78E965BA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4778BF-97D3-4ADA-8C82-0F77E5B50A23}"/>
              </a:ext>
            </a:extLst>
          </p:cNvPr>
          <p:cNvSpPr/>
          <p:nvPr/>
        </p:nvSpPr>
        <p:spPr>
          <a:xfrm>
            <a:off x="140043" y="170935"/>
            <a:ext cx="1787611" cy="18555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Game App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create objects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run loop</a:t>
            </a:r>
          </a:p>
          <a:p>
            <a:pPr marL="274320" lvl="1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handle events</a:t>
            </a:r>
          </a:p>
          <a:p>
            <a:pPr marL="274320" lvl="1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update objects</a:t>
            </a:r>
          </a:p>
          <a:p>
            <a:pPr marL="274320" lvl="1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draw objects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A2A761F-64EF-435E-A949-666791CD0E66}"/>
              </a:ext>
            </a:extLst>
          </p:cNvPr>
          <p:cNvSpPr/>
          <p:nvPr/>
        </p:nvSpPr>
        <p:spPr>
          <a:xfrm>
            <a:off x="1692875" y="1260389"/>
            <a:ext cx="234779" cy="673443"/>
          </a:xfrm>
          <a:prstGeom prst="rightBrace">
            <a:avLst>
              <a:gd name="adj1" fmla="val 5306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982A9-5E05-431C-B9B0-5B09B239B1CF}"/>
              </a:ext>
            </a:extLst>
          </p:cNvPr>
          <p:cNvSpPr/>
          <p:nvPr/>
        </p:nvSpPr>
        <p:spPr>
          <a:xfrm>
            <a:off x="2090351" y="1291282"/>
            <a:ext cx="1474573" cy="1470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Game State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Splash screen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Game play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Game over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E9306-FEB1-45DA-B2BA-484172E86F41}"/>
              </a:ext>
            </a:extLst>
          </p:cNvPr>
          <p:cNvSpPr/>
          <p:nvPr/>
        </p:nvSpPr>
        <p:spPr>
          <a:xfrm>
            <a:off x="140043" y="2975919"/>
            <a:ext cx="1892643" cy="1386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SFML Audio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load/play song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load/play sounds</a:t>
            </a:r>
          </a:p>
          <a:p>
            <a:pPr marL="137160" indent="-13716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isPlaying</a:t>
            </a:r>
            <a:endParaRPr lang="en-US" sz="1600" dirty="0">
              <a:solidFill>
                <a:schemeClr val="tx1"/>
              </a:solidFill>
            </a:endParaRPr>
          </a:p>
          <a:p>
            <a:pPr marL="137160" indent="-13716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stopAll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FD22D-33D6-486A-A92E-DED6CAF129BE}"/>
              </a:ext>
            </a:extLst>
          </p:cNvPr>
          <p:cNvSpPr/>
          <p:nvPr/>
        </p:nvSpPr>
        <p:spPr>
          <a:xfrm>
            <a:off x="3958281" y="525162"/>
            <a:ext cx="2349843" cy="1470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Object Manager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update all objects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draw all objects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enter/leave game state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add/remove/clear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8AECB-76C0-4C9F-8187-78DD9122276C}"/>
              </a:ext>
            </a:extLst>
          </p:cNvPr>
          <p:cNvSpPr/>
          <p:nvPr/>
        </p:nvSpPr>
        <p:spPr>
          <a:xfrm>
            <a:off x="2228334" y="3229234"/>
            <a:ext cx="2349843" cy="1470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Sound File Cache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load song file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get song from memory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load sound file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get sound from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1A2DE-A860-45EA-AF90-B2A93A789577}"/>
              </a:ext>
            </a:extLst>
          </p:cNvPr>
          <p:cNvSpPr/>
          <p:nvPr/>
        </p:nvSpPr>
        <p:spPr>
          <a:xfrm>
            <a:off x="6522314" y="776417"/>
            <a:ext cx="2498124" cy="1107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Game Object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enter/update/draw/leave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active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destroyed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0C233-0AA0-421E-9738-A6EC46839C5C}"/>
              </a:ext>
            </a:extLst>
          </p:cNvPr>
          <p:cNvSpPr/>
          <p:nvPr/>
        </p:nvSpPr>
        <p:spPr>
          <a:xfrm>
            <a:off x="6738552" y="2104768"/>
            <a:ext cx="2553729" cy="1124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Game Entity&lt;</a:t>
            </a:r>
            <a:r>
              <a:rPr lang="en-US" b="1" i="1" dirty="0">
                <a:solidFill>
                  <a:schemeClr val="tx1"/>
                </a:solidFill>
              </a:rPr>
              <a:t>template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velocity, acceleration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size/position methods</a:t>
            </a:r>
          </a:p>
          <a:p>
            <a:pPr marL="137160" indent="-13716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wrap around screen edges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17FE7-3956-4802-A3CA-438E444EA325}"/>
              </a:ext>
            </a:extLst>
          </p:cNvPr>
          <p:cNvSpPr/>
          <p:nvPr/>
        </p:nvSpPr>
        <p:spPr>
          <a:xfrm>
            <a:off x="5607908" y="3554631"/>
            <a:ext cx="1463040" cy="685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/>
                </a:solidFill>
              </a:rPr>
              <a:t>&lt;sf::Convex&gt;</a:t>
            </a:r>
          </a:p>
          <a:p>
            <a:r>
              <a:rPr lang="en-US" b="1" dirty="0">
                <a:solidFill>
                  <a:schemeClr val="accent1"/>
                </a:solidFill>
              </a:rPr>
              <a:t>Asteroid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9BD93-A4EE-40F0-89C6-947E3C9454C8}"/>
              </a:ext>
            </a:extLst>
          </p:cNvPr>
          <p:cNvSpPr/>
          <p:nvPr/>
        </p:nvSpPr>
        <p:spPr>
          <a:xfrm>
            <a:off x="7285853" y="3554631"/>
            <a:ext cx="146304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&lt;sf::Sprite&gt;</a:t>
            </a:r>
          </a:p>
          <a:p>
            <a:r>
              <a:rPr lang="en-US" b="1" dirty="0">
                <a:solidFill>
                  <a:schemeClr val="tx1"/>
                </a:solidFill>
              </a:rPr>
              <a:t>Sprite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24667-59AA-4A11-8216-CE59F9B6B1C8}"/>
              </a:ext>
            </a:extLst>
          </p:cNvPr>
          <p:cNvSpPr/>
          <p:nvPr/>
        </p:nvSpPr>
        <p:spPr>
          <a:xfrm>
            <a:off x="8963798" y="3554631"/>
            <a:ext cx="146304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&lt;sf::Text&gt;</a:t>
            </a:r>
          </a:p>
          <a:p>
            <a:r>
              <a:rPr lang="en-US" b="1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AA237F-E8C6-4CD3-A9E0-AD014A158F7F}"/>
              </a:ext>
            </a:extLst>
          </p:cNvPr>
          <p:cNvSpPr/>
          <p:nvPr/>
        </p:nvSpPr>
        <p:spPr>
          <a:xfrm>
            <a:off x="7570576" y="4415496"/>
            <a:ext cx="1264505" cy="4036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/>
                </a:solidFill>
              </a:rPr>
              <a:t>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D91816-5858-4FC1-8FB5-6BFBA6E58D66}"/>
              </a:ext>
            </a:extLst>
          </p:cNvPr>
          <p:cNvSpPr/>
          <p:nvPr/>
        </p:nvSpPr>
        <p:spPr>
          <a:xfrm>
            <a:off x="7570575" y="4936539"/>
            <a:ext cx="1264505" cy="4036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/>
                </a:solidFill>
              </a:rPr>
              <a:t>Laser Pulse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4EDB8BF-8033-4523-9465-051E1FDF10DA}"/>
              </a:ext>
            </a:extLst>
          </p:cNvPr>
          <p:cNvSpPr/>
          <p:nvPr/>
        </p:nvSpPr>
        <p:spPr>
          <a:xfrm>
            <a:off x="6096000" y="846439"/>
            <a:ext cx="234779" cy="750672"/>
          </a:xfrm>
          <a:prstGeom prst="rightBrace">
            <a:avLst>
              <a:gd name="adj1" fmla="val 5306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EB531CE-127D-47F9-960A-6C88C2D46273}"/>
              </a:ext>
            </a:extLst>
          </p:cNvPr>
          <p:cNvSpPr/>
          <p:nvPr/>
        </p:nvSpPr>
        <p:spPr>
          <a:xfrm>
            <a:off x="1810265" y="3356925"/>
            <a:ext cx="222421" cy="403653"/>
          </a:xfrm>
          <a:prstGeom prst="rightBrace">
            <a:avLst>
              <a:gd name="adj1" fmla="val 5306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41066A-D8B7-4826-BD0A-66395490941E}"/>
              </a:ext>
            </a:extLst>
          </p:cNvPr>
          <p:cNvSpPr/>
          <p:nvPr/>
        </p:nvSpPr>
        <p:spPr>
          <a:xfrm>
            <a:off x="9294341" y="4361935"/>
            <a:ext cx="1264505" cy="403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Get Ready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E5356F-1773-40B9-90D2-A21B48C1BAA9}"/>
              </a:ext>
            </a:extLst>
          </p:cNvPr>
          <p:cNvSpPr/>
          <p:nvPr/>
        </p:nvSpPr>
        <p:spPr>
          <a:xfrm>
            <a:off x="9294340" y="4882978"/>
            <a:ext cx="1264505" cy="40365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Game Over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B13ADD-167F-4A46-A27A-B5585E72483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7014725" y="2553938"/>
            <a:ext cx="325397" cy="167598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B387894-D784-410E-BCEB-6BDFC603B991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7853697" y="3390954"/>
            <a:ext cx="325397" cy="1956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B78CB52-439D-49FE-8EDF-0A9AE02C20D8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8692669" y="2551981"/>
            <a:ext cx="325397" cy="167990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205F400-7029-4CAE-91B9-C7395B378918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661194" y="1994586"/>
            <a:ext cx="220365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D5CE506-6E04-47ED-B593-34F9E77A5D72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7274677" y="4321423"/>
            <a:ext cx="376893" cy="2149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B209F4F-C134-421F-B14C-84A749741174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014156" y="4581946"/>
            <a:ext cx="897935" cy="2149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ADB7B65-E3A3-43B6-8452-8BD379D6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6383" y="4321421"/>
            <a:ext cx="376893" cy="2149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603D589-6B84-4B84-B59A-EADC0C720D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5862" y="4581944"/>
            <a:ext cx="897935" cy="2149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Fabritius</dc:creator>
  <cp:lastModifiedBy>David Fabritius</cp:lastModifiedBy>
  <cp:revision>5</cp:revision>
  <dcterms:created xsi:type="dcterms:W3CDTF">2018-11-28T18:50:54Z</dcterms:created>
  <dcterms:modified xsi:type="dcterms:W3CDTF">2018-11-28T19:39:12Z</dcterms:modified>
</cp:coreProperties>
</file>