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58" r:id="rId7"/>
    <p:sldId id="259" r:id="rId8"/>
    <p:sldId id="261" r:id="rId9"/>
    <p:sldId id="262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B8791-676A-4013-9A2D-AC7C9B30A614}" v="156" dt="2021-12-03T18:34:45.923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oreacre" userId="2c9c3aff3fc22f12" providerId="LiveId" clId="{DA0B8791-676A-4013-9A2D-AC7C9B30A614}"/>
    <pc:docChg chg="undo custSel mod addSld modSld sldOrd">
      <pc:chgData name="Daniel Foreacre" userId="2c9c3aff3fc22f12" providerId="LiveId" clId="{DA0B8791-676A-4013-9A2D-AC7C9B30A614}" dt="2021-12-03T18:34:45.921" v="1329"/>
      <pc:docMkLst>
        <pc:docMk/>
      </pc:docMkLst>
      <pc:sldChg chg="addSp delSp modSp mod setBg setClrOvrMap">
        <pc:chgData name="Daniel Foreacre" userId="2c9c3aff3fc22f12" providerId="LiveId" clId="{DA0B8791-676A-4013-9A2D-AC7C9B30A614}" dt="2021-12-03T02:13:12.715" v="120" actId="20577"/>
        <pc:sldMkLst>
          <pc:docMk/>
          <pc:sldMk cId="204859698" sldId="256"/>
        </pc:sldMkLst>
        <pc:spChg chg="mod">
          <ac:chgData name="Daniel Foreacre" userId="2c9c3aff3fc22f12" providerId="LiveId" clId="{DA0B8791-676A-4013-9A2D-AC7C9B30A614}" dt="2021-12-03T02:13:01.320" v="95" actId="20577"/>
          <ac:spMkLst>
            <pc:docMk/>
            <pc:sldMk cId="204859698" sldId="256"/>
            <ac:spMk id="2" creationId="{53389C6F-94E2-4A16-B119-EE3F0E8B0664}"/>
          </ac:spMkLst>
        </pc:spChg>
        <pc:spChg chg="mod">
          <ac:chgData name="Daniel Foreacre" userId="2c9c3aff3fc22f12" providerId="LiveId" clId="{DA0B8791-676A-4013-9A2D-AC7C9B30A614}" dt="2021-12-03T02:13:12.715" v="120" actId="20577"/>
          <ac:spMkLst>
            <pc:docMk/>
            <pc:sldMk cId="204859698" sldId="256"/>
            <ac:spMk id="3" creationId="{B69974DF-2A45-4725-9FD9-75810B9079CC}"/>
          </ac:spMkLst>
        </pc:spChg>
        <pc:spChg chg="add del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9" creationId="{0671A8AE-40A1-4631-A6B8-581AFF065482}"/>
          </ac:spMkLst>
        </pc:spChg>
        <pc:spChg chg="add del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11" creationId="{AB58EF07-17C2-48CF-ABB0-EEF1F17CB8F0}"/>
          </ac:spMkLst>
        </pc:spChg>
        <pc:spChg chg="add del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13" creationId="{AF2F604E-43BE-4DC3-B983-E071523364F8}"/>
          </ac:spMkLst>
        </pc:spChg>
        <pc:spChg chg="add del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15" creationId="{08C9B587-E65E-4B52-B37C-ABEBB6E87928}"/>
          </ac:spMkLst>
        </pc:spChg>
        <pc:spChg chg="add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20" creationId="{0671A8AE-40A1-4631-A6B8-581AFF065482}"/>
          </ac:spMkLst>
        </pc:spChg>
        <pc:spChg chg="add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22" creationId="{AB58EF07-17C2-48CF-ABB0-EEF1F17CB8F0}"/>
          </ac:spMkLst>
        </pc:spChg>
        <pc:spChg chg="add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24" creationId="{AF2F604E-43BE-4DC3-B983-E071523364F8}"/>
          </ac:spMkLst>
        </pc:spChg>
        <pc:spChg chg="add">
          <ac:chgData name="Daniel Foreacre" userId="2c9c3aff3fc22f12" providerId="LiveId" clId="{DA0B8791-676A-4013-9A2D-AC7C9B30A614}" dt="2021-12-03T02:12:47.372" v="62" actId="26606"/>
          <ac:spMkLst>
            <pc:docMk/>
            <pc:sldMk cId="204859698" sldId="256"/>
            <ac:spMk id="26" creationId="{08C9B587-E65E-4B52-B37C-ABEBB6E87928}"/>
          </ac:spMkLst>
        </pc:spChg>
        <pc:picChg chg="add del">
          <ac:chgData name="Daniel Foreacre" userId="2c9c3aff3fc22f12" providerId="LiveId" clId="{DA0B8791-676A-4013-9A2D-AC7C9B30A614}" dt="2021-12-03T02:12:01.636" v="2" actId="478"/>
          <ac:picMkLst>
            <pc:docMk/>
            <pc:sldMk cId="204859698" sldId="256"/>
            <ac:picMk id="5" creationId="{92660A2A-A839-4CAD-9881-BB8D41D9729B}"/>
          </ac:picMkLst>
        </pc:picChg>
        <pc:picChg chg="add mod ord">
          <ac:chgData name="Daniel Foreacre" userId="2c9c3aff3fc22f12" providerId="LiveId" clId="{DA0B8791-676A-4013-9A2D-AC7C9B30A614}" dt="2021-12-03T02:12:47.372" v="62" actId="26606"/>
          <ac:picMkLst>
            <pc:docMk/>
            <pc:sldMk cId="204859698" sldId="256"/>
            <ac:picMk id="6" creationId="{F03DF30F-6F7E-40E0-B4A6-79C55EEC0E77}"/>
          </ac:picMkLst>
        </pc:picChg>
      </pc:sldChg>
      <pc:sldChg chg="addSp delSp modSp new mod setBg modAnim">
        <pc:chgData name="Daniel Foreacre" userId="2c9c3aff3fc22f12" providerId="LiveId" clId="{DA0B8791-676A-4013-9A2D-AC7C9B30A614}" dt="2021-12-03T18:33:14.997" v="1327"/>
        <pc:sldMkLst>
          <pc:docMk/>
          <pc:sldMk cId="255282946" sldId="257"/>
        </pc:sldMkLst>
        <pc:spChg chg="mod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2" creationId="{89D9F9E9-6239-488C-90B8-3DC95180B114}"/>
          </ac:spMkLst>
        </pc:spChg>
        <pc:spChg chg="del">
          <ac:chgData name="Daniel Foreacre" userId="2c9c3aff3fc22f12" providerId="LiveId" clId="{DA0B8791-676A-4013-9A2D-AC7C9B30A614}" dt="2021-12-03T02:22:56.495" v="121"/>
          <ac:spMkLst>
            <pc:docMk/>
            <pc:sldMk cId="255282946" sldId="257"/>
            <ac:spMk id="3" creationId="{9004606A-79F3-47A0-9E74-0500A71E793F}"/>
          </ac:spMkLst>
        </pc:spChg>
        <pc:spChg chg="add del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9" creationId="{53B021B3-DE93-4AB7-8A18-CF5F1CED88B8}"/>
          </ac:spMkLst>
        </pc:spChg>
        <pc:spChg chg="add del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11" creationId="{52D502E5-F6B4-4D58-B4AE-FC466FF15EE8}"/>
          </ac:spMkLst>
        </pc:spChg>
        <pc:spChg chg="add del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13" creationId="{9DECDBF4-02B6-4BB4-B65B-B8107AD6A9E8}"/>
          </ac:spMkLst>
        </pc:spChg>
        <pc:spChg chg="add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18" creationId="{7301F447-EEF7-48F5-AF73-7566EE7F64AD}"/>
          </ac:spMkLst>
        </pc:spChg>
        <pc:spChg chg="add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20" creationId="{F7117410-A2A4-4085-9ADC-46744551DBDE}"/>
          </ac:spMkLst>
        </pc:spChg>
        <pc:spChg chg="add">
          <ac:chgData name="Daniel Foreacre" userId="2c9c3aff3fc22f12" providerId="LiveId" clId="{DA0B8791-676A-4013-9A2D-AC7C9B30A614}" dt="2021-12-03T02:57:45.218" v="321" actId="26606"/>
          <ac:spMkLst>
            <pc:docMk/>
            <pc:sldMk cId="255282946" sldId="257"/>
            <ac:spMk id="22" creationId="{99F74EB5-E547-4FB4-95F5-BCC788F3C4A0}"/>
          </ac:spMkLst>
        </pc:spChg>
        <pc:graphicFrameChg chg="add mod modGraphic">
          <ac:chgData name="Daniel Foreacre" userId="2c9c3aff3fc22f12" providerId="LiveId" clId="{DA0B8791-676A-4013-9A2D-AC7C9B30A614}" dt="2021-12-03T02:57:45.218" v="321" actId="26606"/>
          <ac:graphicFrameMkLst>
            <pc:docMk/>
            <pc:sldMk cId="255282946" sldId="257"/>
            <ac:graphicFrameMk id="4" creationId="{776D302B-907F-44F5-A29C-04294EEBADD3}"/>
          </ac:graphicFrameMkLst>
        </pc:graphicFrameChg>
      </pc:sldChg>
      <pc:sldChg chg="addSp delSp modSp new mod ord setBg">
        <pc:chgData name="Daniel Foreacre" userId="2c9c3aff3fc22f12" providerId="LiveId" clId="{DA0B8791-676A-4013-9A2D-AC7C9B30A614}" dt="2021-12-03T16:48:43.176" v="770"/>
        <pc:sldMkLst>
          <pc:docMk/>
          <pc:sldMk cId="1051159825" sldId="258"/>
        </pc:sldMkLst>
        <pc:spChg chg="mod ord">
          <ac:chgData name="Daniel Foreacre" userId="2c9c3aff3fc22f12" providerId="LiveId" clId="{DA0B8791-676A-4013-9A2D-AC7C9B30A614}" dt="2021-12-03T02:26:14.896" v="190" actId="26606"/>
          <ac:spMkLst>
            <pc:docMk/>
            <pc:sldMk cId="1051159825" sldId="258"/>
            <ac:spMk id="2" creationId="{42CB537F-4901-4133-9074-BDFF92841597}"/>
          </ac:spMkLst>
        </pc:spChg>
        <pc:spChg chg="del">
          <ac:chgData name="Daniel Foreacre" userId="2c9c3aff3fc22f12" providerId="LiveId" clId="{DA0B8791-676A-4013-9A2D-AC7C9B30A614}" dt="2021-12-03T02:25:48.017" v="159" actId="931"/>
          <ac:spMkLst>
            <pc:docMk/>
            <pc:sldMk cId="1051159825" sldId="258"/>
            <ac:spMk id="3" creationId="{8543C500-80A2-4CE3-BA33-A36DE4758BB8}"/>
          </ac:spMkLst>
        </pc:spChg>
        <pc:spChg chg="add">
          <ac:chgData name="Daniel Foreacre" userId="2c9c3aff3fc22f12" providerId="LiveId" clId="{DA0B8791-676A-4013-9A2D-AC7C9B30A614}" dt="2021-12-03T02:26:14.896" v="190" actId="26606"/>
          <ac:spMkLst>
            <pc:docMk/>
            <pc:sldMk cId="1051159825" sldId="258"/>
            <ac:spMk id="10" creationId="{37C89E4B-3C9F-44B9-8B86-D9E3D112D8EC}"/>
          </ac:spMkLst>
        </pc:spChg>
        <pc:picChg chg="add mod">
          <ac:chgData name="Daniel Foreacre" userId="2c9c3aff3fc22f12" providerId="LiveId" clId="{DA0B8791-676A-4013-9A2D-AC7C9B30A614}" dt="2021-12-03T02:26:14.896" v="190" actId="26606"/>
          <ac:picMkLst>
            <pc:docMk/>
            <pc:sldMk cId="1051159825" sldId="258"/>
            <ac:picMk id="5" creationId="{D0468F02-FCFB-4A1C-AD77-53425627165A}"/>
          </ac:picMkLst>
        </pc:picChg>
        <pc:cxnChg chg="add">
          <ac:chgData name="Daniel Foreacre" userId="2c9c3aff3fc22f12" providerId="LiveId" clId="{DA0B8791-676A-4013-9A2D-AC7C9B30A614}" dt="2021-12-03T02:26:14.896" v="190" actId="26606"/>
          <ac:cxnSpMkLst>
            <pc:docMk/>
            <pc:sldMk cId="1051159825" sldId="258"/>
            <ac:cxnSpMk id="12" creationId="{AA2EAA10-076F-46BD-8F0F-B9A2FB77A85C}"/>
          </ac:cxnSpMkLst>
        </pc:cxnChg>
        <pc:cxnChg chg="add">
          <ac:chgData name="Daniel Foreacre" userId="2c9c3aff3fc22f12" providerId="LiveId" clId="{DA0B8791-676A-4013-9A2D-AC7C9B30A614}" dt="2021-12-03T02:26:14.896" v="190" actId="26606"/>
          <ac:cxnSpMkLst>
            <pc:docMk/>
            <pc:sldMk cId="1051159825" sldId="258"/>
            <ac:cxnSpMk id="14" creationId="{D891E407-403B-4764-86C9-33A56D3BCAA3}"/>
          </ac:cxnSpMkLst>
        </pc:cxnChg>
      </pc:sldChg>
      <pc:sldChg chg="addSp delSp modSp new mod setBg modAnim setClrOvrMap">
        <pc:chgData name="Daniel Foreacre" userId="2c9c3aff3fc22f12" providerId="LiveId" clId="{DA0B8791-676A-4013-9A2D-AC7C9B30A614}" dt="2021-12-03T18:31:47.224" v="1321"/>
        <pc:sldMkLst>
          <pc:docMk/>
          <pc:sldMk cId="48732492" sldId="259"/>
        </pc:sldMkLst>
        <pc:spChg chg="del">
          <ac:chgData name="Daniel Foreacre" userId="2c9c3aff3fc22f12" providerId="LiveId" clId="{DA0B8791-676A-4013-9A2D-AC7C9B30A614}" dt="2021-12-03T02:28:46.748" v="195" actId="478"/>
          <ac:spMkLst>
            <pc:docMk/>
            <pc:sldMk cId="48732492" sldId="259"/>
            <ac:spMk id="2" creationId="{E7CC9C42-FF1B-44C1-A92E-97DD42B0F1E9}"/>
          </ac:spMkLst>
        </pc:spChg>
        <pc:spChg chg="del">
          <ac:chgData name="Daniel Foreacre" userId="2c9c3aff3fc22f12" providerId="LiveId" clId="{DA0B8791-676A-4013-9A2D-AC7C9B30A614}" dt="2021-12-03T02:28:35.036" v="192" actId="931"/>
          <ac:spMkLst>
            <pc:docMk/>
            <pc:sldMk cId="48732492" sldId="259"/>
            <ac:spMk id="3" creationId="{91E481E7-73A3-4334-8794-4E100331C75F}"/>
          </ac:spMkLst>
        </pc:spChg>
        <pc:spChg chg="add mod">
          <ac:chgData name="Daniel Foreacre" userId="2c9c3aff3fc22f12" providerId="LiveId" clId="{DA0B8791-676A-4013-9A2D-AC7C9B30A614}" dt="2021-12-03T17:49:18.090" v="1079" actId="26606"/>
          <ac:spMkLst>
            <pc:docMk/>
            <pc:sldMk cId="48732492" sldId="259"/>
            <ac:spMk id="6" creationId="{D5936E32-591D-4D38-8F16-B2F9A8EB59D1}"/>
          </ac:spMkLst>
        </pc:spChg>
        <pc:spChg chg="add del">
          <ac:chgData name="Daniel Foreacre" userId="2c9c3aff3fc22f12" providerId="LiveId" clId="{DA0B8791-676A-4013-9A2D-AC7C9B30A614}" dt="2021-12-03T02:29:11.990" v="199" actId="478"/>
          <ac:spMkLst>
            <pc:docMk/>
            <pc:sldMk cId="48732492" sldId="259"/>
            <ac:spMk id="9" creationId="{FD97C2B2-B33F-4F7A-B673-9D975BDDC78C}"/>
          </ac:spMkLst>
        </pc:spChg>
        <pc:spChg chg="add del">
          <ac:chgData name="Daniel Foreacre" userId="2c9c3aff3fc22f12" providerId="LiveId" clId="{DA0B8791-676A-4013-9A2D-AC7C9B30A614}" dt="2021-12-03T02:29:02.178" v="197" actId="26606"/>
          <ac:spMkLst>
            <pc:docMk/>
            <pc:sldMk cId="48732492" sldId="259"/>
            <ac:spMk id="10" creationId="{3DAD86CA-8235-409B-982B-5E7A033E2392}"/>
          </ac:spMkLst>
        </pc:spChg>
        <pc:spChg chg="add del">
          <ac:chgData name="Daniel Foreacre" userId="2c9c3aff3fc22f12" providerId="LiveId" clId="{DA0B8791-676A-4013-9A2D-AC7C9B30A614}" dt="2021-12-03T02:29:02.178" v="197" actId="26606"/>
          <ac:spMkLst>
            <pc:docMk/>
            <pc:sldMk cId="48732492" sldId="259"/>
            <ac:spMk id="12" creationId="{9F234FBA-3501-47B4-AE0C-AA4AFBC8F603}"/>
          </ac:spMkLst>
        </pc:spChg>
        <pc:spChg chg="add del">
          <ac:chgData name="Daniel Foreacre" userId="2c9c3aff3fc22f12" providerId="LiveId" clId="{DA0B8791-676A-4013-9A2D-AC7C9B30A614}" dt="2021-12-03T02:29:02.178" v="197" actId="26606"/>
          <ac:spMkLst>
            <pc:docMk/>
            <pc:sldMk cId="48732492" sldId="259"/>
            <ac:spMk id="14" creationId="{B5EF893B-0491-416E-9D33-BADE9600792A}"/>
          </ac:spMkLst>
        </pc:spChg>
        <pc:spChg chg="add del">
          <ac:chgData name="Daniel Foreacre" userId="2c9c3aff3fc22f12" providerId="LiveId" clId="{DA0B8791-676A-4013-9A2D-AC7C9B30A614}" dt="2021-12-03T02:29:17.367" v="200" actId="26606"/>
          <ac:spMkLst>
            <pc:docMk/>
            <pc:sldMk cId="48732492" sldId="259"/>
            <ac:spMk id="18" creationId="{B0792D4F-247E-46FE-85FC-881DEFA41D94}"/>
          </ac:spMkLst>
        </pc:spChg>
        <pc:spChg chg="add del">
          <ac:chgData name="Daniel Foreacre" userId="2c9c3aff3fc22f12" providerId="LiveId" clId="{DA0B8791-676A-4013-9A2D-AC7C9B30A614}" dt="2021-12-03T02:29:17.367" v="200" actId="26606"/>
          <ac:spMkLst>
            <pc:docMk/>
            <pc:sldMk cId="48732492" sldId="259"/>
            <ac:spMk id="19" creationId="{FA3CD3A3-D3C1-4567-BEC0-3A50E9A3A630}"/>
          </ac:spMkLst>
        </pc:spChg>
        <pc:spChg chg="add del">
          <ac:chgData name="Daniel Foreacre" userId="2c9c3aff3fc22f12" providerId="LiveId" clId="{DA0B8791-676A-4013-9A2D-AC7C9B30A614}" dt="2021-12-03T17:49:18.090" v="1079" actId="26606"/>
          <ac:spMkLst>
            <pc:docMk/>
            <pc:sldMk cId="48732492" sldId="259"/>
            <ac:spMk id="25" creationId="{AB8C311F-7253-4AED-9701-7FC0708C41C7}"/>
          </ac:spMkLst>
        </pc:spChg>
        <pc:spChg chg="add del">
          <ac:chgData name="Daniel Foreacre" userId="2c9c3aff3fc22f12" providerId="LiveId" clId="{DA0B8791-676A-4013-9A2D-AC7C9B30A614}" dt="2021-12-03T17:49:18.090" v="1079" actId="26606"/>
          <ac:spMkLst>
            <pc:docMk/>
            <pc:sldMk cId="48732492" sldId="259"/>
            <ac:spMk id="27" creationId="{E2384209-CB15-4CDF-9D31-C44FD9A3F20D}"/>
          </ac:spMkLst>
        </pc:spChg>
        <pc:spChg chg="add del">
          <ac:chgData name="Daniel Foreacre" userId="2c9c3aff3fc22f12" providerId="LiveId" clId="{DA0B8791-676A-4013-9A2D-AC7C9B30A614}" dt="2021-12-03T17:49:18.090" v="1079" actId="26606"/>
          <ac:spMkLst>
            <pc:docMk/>
            <pc:sldMk cId="48732492" sldId="259"/>
            <ac:spMk id="29" creationId="{2633B3B5-CC90-43F0-8714-D31D1F3F0209}"/>
          </ac:spMkLst>
        </pc:spChg>
        <pc:spChg chg="add del">
          <ac:chgData name="Daniel Foreacre" userId="2c9c3aff3fc22f12" providerId="LiveId" clId="{DA0B8791-676A-4013-9A2D-AC7C9B30A614}" dt="2021-12-03T17:49:18.090" v="1079" actId="26606"/>
          <ac:spMkLst>
            <pc:docMk/>
            <pc:sldMk cId="48732492" sldId="259"/>
            <ac:spMk id="31" creationId="{A8D57A06-A426-446D-B02C-A2DC6B62E45E}"/>
          </ac:spMkLst>
        </pc:spChg>
        <pc:spChg chg="add">
          <ac:chgData name="Daniel Foreacre" userId="2c9c3aff3fc22f12" providerId="LiveId" clId="{DA0B8791-676A-4013-9A2D-AC7C9B30A614}" dt="2021-12-03T17:49:18.090" v="1079" actId="26606"/>
          <ac:spMkLst>
            <pc:docMk/>
            <pc:sldMk cId="48732492" sldId="259"/>
            <ac:spMk id="38" creationId="{7F57BEA8-497D-4AA8-8A18-BDCD696B25FE}"/>
          </ac:spMkLst>
        </pc:spChg>
        <pc:picChg chg="add mod ord">
          <ac:chgData name="Daniel Foreacre" userId="2c9c3aff3fc22f12" providerId="LiveId" clId="{DA0B8791-676A-4013-9A2D-AC7C9B30A614}" dt="2021-12-03T17:50:29.844" v="1089" actId="1037"/>
          <ac:picMkLst>
            <pc:docMk/>
            <pc:sldMk cId="48732492" sldId="259"/>
            <ac:picMk id="5" creationId="{BCCA57F0-AF6E-4AF8-811F-588A79AE4B0C}"/>
          </ac:picMkLst>
        </pc:picChg>
        <pc:cxnChg chg="add del">
          <ac:chgData name="Daniel Foreacre" userId="2c9c3aff3fc22f12" providerId="LiveId" clId="{DA0B8791-676A-4013-9A2D-AC7C9B30A614}" dt="2021-12-03T02:29:02.178" v="197" actId="26606"/>
          <ac:cxnSpMkLst>
            <pc:docMk/>
            <pc:sldMk cId="48732492" sldId="259"/>
            <ac:cxnSpMk id="16" creationId="{469F4FF8-F8B0-4630-BA1B-0D8B324CD5FF}"/>
          </ac:cxnSpMkLst>
        </pc:cxnChg>
        <pc:cxnChg chg="add del">
          <ac:chgData name="Daniel Foreacre" userId="2c9c3aff3fc22f12" providerId="LiveId" clId="{DA0B8791-676A-4013-9A2D-AC7C9B30A614}" dt="2021-12-03T02:29:17.367" v="200" actId="26606"/>
          <ac:cxnSpMkLst>
            <pc:docMk/>
            <pc:sldMk cId="48732492" sldId="259"/>
            <ac:cxnSpMk id="20" creationId="{B56D13EF-D431-4D0F-BFFC-1B5A686FF9BD}"/>
          </ac:cxnSpMkLst>
        </pc:cxnChg>
        <pc:cxnChg chg="add">
          <ac:chgData name="Daniel Foreacre" userId="2c9c3aff3fc22f12" providerId="LiveId" clId="{DA0B8791-676A-4013-9A2D-AC7C9B30A614}" dt="2021-12-03T17:49:18.090" v="1079" actId="26606"/>
          <ac:cxnSpMkLst>
            <pc:docMk/>
            <pc:sldMk cId="48732492" sldId="259"/>
            <ac:cxnSpMk id="36" creationId="{D2E961F1-4A28-4A5F-BBD4-6E400E5E6C75}"/>
          </ac:cxnSpMkLst>
        </pc:cxnChg>
        <pc:cxnChg chg="add">
          <ac:chgData name="Daniel Foreacre" userId="2c9c3aff3fc22f12" providerId="LiveId" clId="{DA0B8791-676A-4013-9A2D-AC7C9B30A614}" dt="2021-12-03T17:49:18.090" v="1079" actId="26606"/>
          <ac:cxnSpMkLst>
            <pc:docMk/>
            <pc:sldMk cId="48732492" sldId="259"/>
            <ac:cxnSpMk id="40" creationId="{A82415D3-DDE5-4D63-8CB3-23A5EC581B27}"/>
          </ac:cxnSpMkLst>
        </pc:cxnChg>
        <pc:cxnChg chg="add">
          <ac:chgData name="Daniel Foreacre" userId="2c9c3aff3fc22f12" providerId="LiveId" clId="{DA0B8791-676A-4013-9A2D-AC7C9B30A614}" dt="2021-12-03T17:49:18.090" v="1079" actId="26606"/>
          <ac:cxnSpMkLst>
            <pc:docMk/>
            <pc:sldMk cId="48732492" sldId="259"/>
            <ac:cxnSpMk id="42" creationId="{AD7193FB-6AE6-4B3B-8F89-56B55DD63B4D}"/>
          </ac:cxnSpMkLst>
        </pc:cxnChg>
      </pc:sldChg>
      <pc:sldChg chg="addSp delSp modSp new mod setBg modAnim">
        <pc:chgData name="Daniel Foreacre" userId="2c9c3aff3fc22f12" providerId="LiveId" clId="{DA0B8791-676A-4013-9A2D-AC7C9B30A614}" dt="2021-12-03T18:30:56.123" v="1319"/>
        <pc:sldMkLst>
          <pc:docMk/>
          <pc:sldMk cId="1485312251" sldId="260"/>
        </pc:sldMkLst>
        <pc:spChg chg="del">
          <ac:chgData name="Daniel Foreacre" userId="2c9c3aff3fc22f12" providerId="LiveId" clId="{DA0B8791-676A-4013-9A2D-AC7C9B30A614}" dt="2021-12-03T02:31:48.906" v="263" actId="26606"/>
          <ac:spMkLst>
            <pc:docMk/>
            <pc:sldMk cId="1485312251" sldId="260"/>
            <ac:spMk id="2" creationId="{BBA28A84-AFCF-4AA8-AE8C-AF7F0E6197A8}"/>
          </ac:spMkLst>
        </pc:spChg>
        <pc:spChg chg="del">
          <ac:chgData name="Daniel Foreacre" userId="2c9c3aff3fc22f12" providerId="LiveId" clId="{DA0B8791-676A-4013-9A2D-AC7C9B30A614}" dt="2021-12-03T02:31:38.058" v="262" actId="931"/>
          <ac:spMkLst>
            <pc:docMk/>
            <pc:sldMk cId="1485312251" sldId="260"/>
            <ac:spMk id="3" creationId="{344D17CB-15C2-4A5D-8B2F-7A293B67BED8}"/>
          </ac:spMkLst>
        </pc:spChg>
        <pc:spChg chg="add mod">
          <ac:chgData name="Daniel Foreacre" userId="2c9c3aff3fc22f12" providerId="LiveId" clId="{DA0B8791-676A-4013-9A2D-AC7C9B30A614}" dt="2021-12-03T02:32:48.093" v="286" actId="207"/>
          <ac:spMkLst>
            <pc:docMk/>
            <pc:sldMk cId="1485312251" sldId="260"/>
            <ac:spMk id="6" creationId="{4A0F522E-4CDC-454A-9404-FDD7C7D49E0B}"/>
          </ac:spMkLst>
        </pc:spChg>
        <pc:spChg chg="add">
          <ac:chgData name="Daniel Foreacre" userId="2c9c3aff3fc22f12" providerId="LiveId" clId="{DA0B8791-676A-4013-9A2D-AC7C9B30A614}" dt="2021-12-03T02:31:48.906" v="263" actId="26606"/>
          <ac:spMkLst>
            <pc:docMk/>
            <pc:sldMk cId="1485312251" sldId="260"/>
            <ac:spMk id="10" creationId="{42A4FC2C-047E-45A5-965D-8E1E3BF09BC6}"/>
          </ac:spMkLst>
        </pc:spChg>
        <pc:picChg chg="add mod">
          <ac:chgData name="Daniel Foreacre" userId="2c9c3aff3fc22f12" providerId="LiveId" clId="{DA0B8791-676A-4013-9A2D-AC7C9B30A614}" dt="2021-12-03T02:31:48.906" v="263" actId="26606"/>
          <ac:picMkLst>
            <pc:docMk/>
            <pc:sldMk cId="1485312251" sldId="260"/>
            <ac:picMk id="5" creationId="{A9391823-3E58-49AA-8D48-22FC8E0AA50B}"/>
          </ac:picMkLst>
        </pc:picChg>
      </pc:sldChg>
      <pc:sldChg chg="addSp delSp modSp new mod ord setBg modAnim">
        <pc:chgData name="Daniel Foreacre" userId="2c9c3aff3fc22f12" providerId="LiveId" clId="{DA0B8791-676A-4013-9A2D-AC7C9B30A614}" dt="2021-12-03T18:32:17.251" v="1323"/>
        <pc:sldMkLst>
          <pc:docMk/>
          <pc:sldMk cId="2499886298" sldId="261"/>
        </pc:sldMkLst>
        <pc:spChg chg="del">
          <ac:chgData name="Daniel Foreacre" userId="2c9c3aff3fc22f12" providerId="LiveId" clId="{DA0B8791-676A-4013-9A2D-AC7C9B30A614}" dt="2021-12-03T02:34:14.040" v="292" actId="478"/>
          <ac:spMkLst>
            <pc:docMk/>
            <pc:sldMk cId="2499886298" sldId="261"/>
            <ac:spMk id="2" creationId="{DC060B23-B7E1-4C74-94B0-A6636185E361}"/>
          </ac:spMkLst>
        </pc:spChg>
        <pc:spChg chg="del">
          <ac:chgData name="Daniel Foreacre" userId="2c9c3aff3fc22f12" providerId="LiveId" clId="{DA0B8791-676A-4013-9A2D-AC7C9B30A614}" dt="2021-12-03T02:33:59.650" v="290" actId="22"/>
          <ac:spMkLst>
            <pc:docMk/>
            <pc:sldMk cId="2499886298" sldId="261"/>
            <ac:spMk id="3" creationId="{33F2619C-9381-470C-8737-4EAA1A256011}"/>
          </ac:spMkLst>
        </pc:spChg>
        <pc:spChg chg="add mod">
          <ac:chgData name="Daniel Foreacre" userId="2c9c3aff3fc22f12" providerId="LiveId" clId="{DA0B8791-676A-4013-9A2D-AC7C9B30A614}" dt="2021-12-03T02:39:05.933" v="320" actId="20577"/>
          <ac:spMkLst>
            <pc:docMk/>
            <pc:sldMk cId="2499886298" sldId="261"/>
            <ac:spMk id="8" creationId="{8AF6BE57-4BF7-4A21-A489-2C2212331A91}"/>
          </ac:spMkLst>
        </pc:spChg>
        <pc:picChg chg="add mod ord">
          <ac:chgData name="Daniel Foreacre" userId="2c9c3aff3fc22f12" providerId="LiveId" clId="{DA0B8791-676A-4013-9A2D-AC7C9B30A614}" dt="2021-12-03T02:35:27.806" v="296" actId="1076"/>
          <ac:picMkLst>
            <pc:docMk/>
            <pc:sldMk cId="2499886298" sldId="261"/>
            <ac:picMk id="5" creationId="{A5895AE3-6B4C-4708-8ECA-9CDA11F05388}"/>
          </ac:picMkLst>
        </pc:picChg>
        <pc:picChg chg="add mod">
          <ac:chgData name="Daniel Foreacre" userId="2c9c3aff3fc22f12" providerId="LiveId" clId="{DA0B8791-676A-4013-9A2D-AC7C9B30A614}" dt="2021-12-03T02:34:51.566" v="294" actId="1076"/>
          <ac:picMkLst>
            <pc:docMk/>
            <pc:sldMk cId="2499886298" sldId="261"/>
            <ac:picMk id="7" creationId="{9843C66B-DD50-4CDB-9103-2AFF00EF74DB}"/>
          </ac:picMkLst>
        </pc:picChg>
      </pc:sldChg>
      <pc:sldChg chg="addSp delSp modSp add mod ord setBg modAnim">
        <pc:chgData name="Daniel Foreacre" userId="2c9c3aff3fc22f12" providerId="LiveId" clId="{DA0B8791-676A-4013-9A2D-AC7C9B30A614}" dt="2021-12-03T18:32:42.392" v="1326"/>
        <pc:sldMkLst>
          <pc:docMk/>
          <pc:sldMk cId="1364859206" sldId="262"/>
        </pc:sldMkLst>
        <pc:spChg chg="add del mod">
          <ac:chgData name="Daniel Foreacre" userId="2c9c3aff3fc22f12" providerId="LiveId" clId="{DA0B8791-676A-4013-9A2D-AC7C9B30A614}" dt="2021-12-03T02:36:44.330" v="300" actId="478"/>
          <ac:spMkLst>
            <pc:docMk/>
            <pc:sldMk cId="1364859206" sldId="262"/>
            <ac:spMk id="3" creationId="{4996FA96-B3ED-42CF-B99A-1D7DD621B51E}"/>
          </ac:spMkLst>
        </pc:spChg>
        <pc:spChg chg="add mod">
          <ac:chgData name="Daniel Foreacre" userId="2c9c3aff3fc22f12" providerId="LiveId" clId="{DA0B8791-676A-4013-9A2D-AC7C9B30A614}" dt="2021-12-03T02:38:44.785" v="310" actId="255"/>
          <ac:spMkLst>
            <pc:docMk/>
            <pc:sldMk cId="1364859206" sldId="262"/>
            <ac:spMk id="10" creationId="{CE64CC59-031A-4390-B9F4-083EEF6D3F2F}"/>
          </ac:spMkLst>
        </pc:spChg>
        <pc:picChg chg="del">
          <ac:chgData name="Daniel Foreacre" userId="2c9c3aff3fc22f12" providerId="LiveId" clId="{DA0B8791-676A-4013-9A2D-AC7C9B30A614}" dt="2021-12-03T02:35:55.525" v="298" actId="478"/>
          <ac:picMkLst>
            <pc:docMk/>
            <pc:sldMk cId="1364859206" sldId="262"/>
            <ac:picMk id="5" creationId="{A5895AE3-6B4C-4708-8ECA-9CDA11F05388}"/>
          </ac:picMkLst>
        </pc:picChg>
        <pc:picChg chg="add mod">
          <ac:chgData name="Daniel Foreacre" userId="2c9c3aff3fc22f12" providerId="LiveId" clId="{DA0B8791-676A-4013-9A2D-AC7C9B30A614}" dt="2021-12-03T17:33:37.340" v="1077" actId="1076"/>
          <ac:picMkLst>
            <pc:docMk/>
            <pc:sldMk cId="1364859206" sldId="262"/>
            <ac:picMk id="6" creationId="{FFB69F1C-F86E-43A5-9074-A49B1A9F8DA3}"/>
          </ac:picMkLst>
        </pc:picChg>
        <pc:picChg chg="del">
          <ac:chgData name="Daniel Foreacre" userId="2c9c3aff3fc22f12" providerId="LiveId" clId="{DA0B8791-676A-4013-9A2D-AC7C9B30A614}" dt="2021-12-03T02:35:58.691" v="299" actId="478"/>
          <ac:picMkLst>
            <pc:docMk/>
            <pc:sldMk cId="1364859206" sldId="262"/>
            <ac:picMk id="7" creationId="{9843C66B-DD50-4CDB-9103-2AFF00EF74DB}"/>
          </ac:picMkLst>
        </pc:picChg>
        <pc:picChg chg="add mod">
          <ac:chgData name="Daniel Foreacre" userId="2c9c3aff3fc22f12" providerId="LiveId" clId="{DA0B8791-676A-4013-9A2D-AC7C9B30A614}" dt="2021-12-03T02:37:42.945" v="305" actId="1076"/>
          <ac:picMkLst>
            <pc:docMk/>
            <pc:sldMk cId="1364859206" sldId="262"/>
            <ac:picMk id="9" creationId="{169CCB6A-E75E-4B93-A558-CF427AA29E2B}"/>
          </ac:picMkLst>
        </pc:picChg>
      </pc:sldChg>
      <pc:sldChg chg="addSp delSp modSp new mod setBg modAnim setClrOvrMap">
        <pc:chgData name="Daniel Foreacre" userId="2c9c3aff3fc22f12" providerId="LiveId" clId="{DA0B8791-676A-4013-9A2D-AC7C9B30A614}" dt="2021-12-03T16:42:46.944" v="768"/>
        <pc:sldMkLst>
          <pc:docMk/>
          <pc:sldMk cId="2766046768" sldId="263"/>
        </pc:sldMkLst>
        <pc:spChg chg="mod">
          <ac:chgData name="Daniel Foreacre" userId="2c9c3aff3fc22f12" providerId="LiveId" clId="{DA0B8791-676A-4013-9A2D-AC7C9B30A614}" dt="2021-12-03T16:38:46.057" v="742" actId="1076"/>
          <ac:spMkLst>
            <pc:docMk/>
            <pc:sldMk cId="2766046768" sldId="263"/>
            <ac:spMk id="2" creationId="{D8DFEFAB-E9EF-4666-A071-8D513CBC3155}"/>
          </ac:spMkLst>
        </pc:spChg>
        <pc:spChg chg="del">
          <ac:chgData name="Daniel Foreacre" userId="2c9c3aff3fc22f12" providerId="LiveId" clId="{DA0B8791-676A-4013-9A2D-AC7C9B30A614}" dt="2021-12-03T15:36:37.739" v="336" actId="26606"/>
          <ac:spMkLst>
            <pc:docMk/>
            <pc:sldMk cId="2766046768" sldId="263"/>
            <ac:spMk id="3" creationId="{9EC20E2A-B5A7-4D97-900D-72BDE83278C0}"/>
          </ac:spMkLst>
        </pc:spChg>
        <pc:spChg chg="add mod">
          <ac:chgData name="Daniel Foreacre" userId="2c9c3aff3fc22f12" providerId="LiveId" clId="{DA0B8791-676A-4013-9A2D-AC7C9B30A614}" dt="2021-12-03T16:38:51.112" v="743" actId="1076"/>
          <ac:spMkLst>
            <pc:docMk/>
            <pc:sldMk cId="2766046768" sldId="263"/>
            <ac:spMk id="7" creationId="{C762D1CC-BEF0-4AEB-97CF-CB2A6E53C47B}"/>
          </ac:spMkLst>
        </pc:spChg>
        <pc:spChg chg="add mod">
          <ac:chgData name="Daniel Foreacre" userId="2c9c3aff3fc22f12" providerId="LiveId" clId="{DA0B8791-676A-4013-9A2D-AC7C9B30A614}" dt="2021-12-03T16:41:07.876" v="761" actId="20577"/>
          <ac:spMkLst>
            <pc:docMk/>
            <pc:sldMk cId="2766046768" sldId="263"/>
            <ac:spMk id="8" creationId="{7A3E69DF-BF63-45DB-925D-552DA0E5BE2E}"/>
          </ac:spMkLst>
        </pc:spChg>
        <pc:spChg chg="add del">
          <ac:chgData name="Daniel Foreacre" userId="2c9c3aff3fc22f12" providerId="LiveId" clId="{DA0B8791-676A-4013-9A2D-AC7C9B30A614}" dt="2021-12-03T15:38:07.420" v="343" actId="26606"/>
          <ac:spMkLst>
            <pc:docMk/>
            <pc:sldMk cId="2766046768" sldId="263"/>
            <ac:spMk id="9" creationId="{E49CC64F-7275-4E33-961B-0C5CDC439875}"/>
          </ac:spMkLst>
        </pc:spChg>
        <pc:spChg chg="add">
          <ac:chgData name="Daniel Foreacre" userId="2c9c3aff3fc22f12" providerId="LiveId" clId="{DA0B8791-676A-4013-9A2D-AC7C9B30A614}" dt="2021-12-03T15:38:07.420" v="343" actId="26606"/>
          <ac:spMkLst>
            <pc:docMk/>
            <pc:sldMk cId="2766046768" sldId="263"/>
            <ac:spMk id="14" creationId="{E49CC64F-7275-4E33-961B-0C5CDC439875}"/>
          </ac:spMkLst>
        </pc:spChg>
        <pc:picChg chg="add del">
          <ac:chgData name="Daniel Foreacre" userId="2c9c3aff3fc22f12" providerId="LiveId" clId="{DA0B8791-676A-4013-9A2D-AC7C9B30A614}" dt="2021-12-03T15:37:09.776" v="337" actId="478"/>
          <ac:picMkLst>
            <pc:docMk/>
            <pc:sldMk cId="2766046768" sldId="263"/>
            <ac:picMk id="5" creationId="{D748ED72-EF02-4926-80CD-D5D16A9625C1}"/>
          </ac:picMkLst>
        </pc:picChg>
        <pc:picChg chg="add mod">
          <ac:chgData name="Daniel Foreacre" userId="2c9c3aff3fc22f12" providerId="LiveId" clId="{DA0B8791-676A-4013-9A2D-AC7C9B30A614}" dt="2021-12-03T15:38:07.420" v="343" actId="26606"/>
          <ac:picMkLst>
            <pc:docMk/>
            <pc:sldMk cId="2766046768" sldId="263"/>
            <ac:picMk id="6" creationId="{9C503830-89BA-4D23-9D9D-9F0520E8F758}"/>
          </ac:picMkLst>
        </pc:picChg>
      </pc:sldChg>
      <pc:sldChg chg="addSp delSp modSp new mod setBg modAnim setClrOvrMap">
        <pc:chgData name="Daniel Foreacre" userId="2c9c3aff3fc22f12" providerId="LiveId" clId="{DA0B8791-676A-4013-9A2D-AC7C9B30A614}" dt="2021-12-03T18:28:43.725" v="1317"/>
        <pc:sldMkLst>
          <pc:docMk/>
          <pc:sldMk cId="2218761560" sldId="264"/>
        </pc:sldMkLst>
        <pc:spChg chg="mod">
          <ac:chgData name="Daniel Foreacre" userId="2c9c3aff3fc22f12" providerId="LiveId" clId="{DA0B8791-676A-4013-9A2D-AC7C9B30A614}" dt="2021-12-03T17:06:56.964" v="886" actId="26606"/>
          <ac:spMkLst>
            <pc:docMk/>
            <pc:sldMk cId="2218761560" sldId="264"/>
            <ac:spMk id="2" creationId="{31BABB09-D94E-41B9-8FA3-9ED3C587D6F7}"/>
          </ac:spMkLst>
        </pc:spChg>
        <pc:spChg chg="mod">
          <ac:chgData name="Daniel Foreacre" userId="2c9c3aff3fc22f12" providerId="LiveId" clId="{DA0B8791-676A-4013-9A2D-AC7C9B30A614}" dt="2021-12-03T17:06:56.964" v="886" actId="26606"/>
          <ac:spMkLst>
            <pc:docMk/>
            <pc:sldMk cId="2218761560" sldId="264"/>
            <ac:spMk id="3" creationId="{514A0CBD-C5A0-4D3C-A182-9F87A5A4ACD3}"/>
          </ac:spMkLst>
        </pc:spChg>
        <pc:spChg chg="add del">
          <ac:chgData name="Daniel Foreacre" userId="2c9c3aff3fc22f12" providerId="LiveId" clId="{DA0B8791-676A-4013-9A2D-AC7C9B30A614}" dt="2021-12-03T17:00:29.176" v="857" actId="26606"/>
          <ac:spMkLst>
            <pc:docMk/>
            <pc:sldMk cId="2218761560" sldId="264"/>
            <ac:spMk id="10" creationId="{C232B152-3720-4D3B-97ED-45CE5483F16F}"/>
          </ac:spMkLst>
        </pc:spChg>
        <pc:spChg chg="add del">
          <ac:chgData name="Daniel Foreacre" userId="2c9c3aff3fc22f12" providerId="LiveId" clId="{DA0B8791-676A-4013-9A2D-AC7C9B30A614}" dt="2021-12-03T17:00:29.176" v="857" actId="26606"/>
          <ac:spMkLst>
            <pc:docMk/>
            <pc:sldMk cId="2218761560" sldId="264"/>
            <ac:spMk id="12" creationId="{11BAB570-FF10-4E96-8A3F-FA9804702B89}"/>
          </ac:spMkLst>
        </pc:spChg>
        <pc:spChg chg="add del">
          <ac:chgData name="Daniel Foreacre" userId="2c9c3aff3fc22f12" providerId="LiveId" clId="{DA0B8791-676A-4013-9A2D-AC7C9B30A614}" dt="2021-12-03T17:00:29.176" v="857" actId="26606"/>
          <ac:spMkLst>
            <pc:docMk/>
            <pc:sldMk cId="2218761560" sldId="264"/>
            <ac:spMk id="14" creationId="{4B9FAFB2-BEB5-4848-8018-BCAD99E2E1AA}"/>
          </ac:spMkLst>
        </pc:spChg>
        <pc:spChg chg="add del">
          <ac:chgData name="Daniel Foreacre" userId="2c9c3aff3fc22f12" providerId="LiveId" clId="{DA0B8791-676A-4013-9A2D-AC7C9B30A614}" dt="2021-12-03T17:06:56.964" v="886" actId="26606"/>
          <ac:spMkLst>
            <pc:docMk/>
            <pc:sldMk cId="2218761560" sldId="264"/>
            <ac:spMk id="16" creationId="{5FDF4720-5445-47BE-89FE-E40D1AE6F619}"/>
          </ac:spMkLst>
        </pc:spChg>
        <pc:spChg chg="add del">
          <ac:chgData name="Daniel Foreacre" userId="2c9c3aff3fc22f12" providerId="LiveId" clId="{DA0B8791-676A-4013-9A2D-AC7C9B30A614}" dt="2021-12-03T17:06:56.964" v="886" actId="26606"/>
          <ac:spMkLst>
            <pc:docMk/>
            <pc:sldMk cId="2218761560" sldId="264"/>
            <ac:spMk id="17" creationId="{AC8710B4-A815-4082-9E4F-F13A0007090C}"/>
          </ac:spMkLst>
        </pc:spChg>
        <pc:spChg chg="add">
          <ac:chgData name="Daniel Foreacre" userId="2c9c3aff3fc22f12" providerId="LiveId" clId="{DA0B8791-676A-4013-9A2D-AC7C9B30A614}" dt="2021-12-03T17:06:56.964" v="886" actId="26606"/>
          <ac:spMkLst>
            <pc:docMk/>
            <pc:sldMk cId="2218761560" sldId="264"/>
            <ac:spMk id="22" creationId="{5FDF4720-5445-47BE-89FE-E40D1AE6F619}"/>
          </ac:spMkLst>
        </pc:spChg>
        <pc:spChg chg="add">
          <ac:chgData name="Daniel Foreacre" userId="2c9c3aff3fc22f12" providerId="LiveId" clId="{DA0B8791-676A-4013-9A2D-AC7C9B30A614}" dt="2021-12-03T17:06:56.964" v="886" actId="26606"/>
          <ac:spMkLst>
            <pc:docMk/>
            <pc:sldMk cId="2218761560" sldId="264"/>
            <ac:spMk id="24" creationId="{AC8710B4-A815-4082-9E4F-F13A0007090C}"/>
          </ac:spMkLst>
        </pc:spChg>
        <pc:picChg chg="add mod ord">
          <ac:chgData name="Daniel Foreacre" userId="2c9c3aff3fc22f12" providerId="LiveId" clId="{DA0B8791-676A-4013-9A2D-AC7C9B30A614}" dt="2021-12-03T17:06:56.964" v="886" actId="26606"/>
          <ac:picMkLst>
            <pc:docMk/>
            <pc:sldMk cId="2218761560" sldId="264"/>
            <ac:picMk id="5" creationId="{90EC0BAD-D5F2-489F-B729-9414DEA73556}"/>
          </ac:picMkLst>
        </pc:picChg>
      </pc:sldChg>
      <pc:sldChg chg="addSp modSp new mod setBg modAnim setClrOvrMap">
        <pc:chgData name="Daniel Foreacre" userId="2c9c3aff3fc22f12" providerId="LiveId" clId="{DA0B8791-676A-4013-9A2D-AC7C9B30A614}" dt="2021-12-03T17:31:20.904" v="1061"/>
        <pc:sldMkLst>
          <pc:docMk/>
          <pc:sldMk cId="4041561370" sldId="265"/>
        </pc:sldMkLst>
        <pc:spChg chg="mod">
          <ac:chgData name="Daniel Foreacre" userId="2c9c3aff3fc22f12" providerId="LiveId" clId="{DA0B8791-676A-4013-9A2D-AC7C9B30A614}" dt="2021-12-03T17:30:15.747" v="1058" actId="26606"/>
          <ac:spMkLst>
            <pc:docMk/>
            <pc:sldMk cId="4041561370" sldId="265"/>
            <ac:spMk id="2" creationId="{24ED3090-D9F6-4DEE-92DD-98EC083DD835}"/>
          </ac:spMkLst>
        </pc:spChg>
        <pc:spChg chg="mod ord">
          <ac:chgData name="Daniel Foreacre" userId="2c9c3aff3fc22f12" providerId="LiveId" clId="{DA0B8791-676A-4013-9A2D-AC7C9B30A614}" dt="2021-12-03T17:30:15.747" v="1058" actId="26606"/>
          <ac:spMkLst>
            <pc:docMk/>
            <pc:sldMk cId="4041561370" sldId="265"/>
            <ac:spMk id="3" creationId="{186F1ED7-EBA5-4E83-9CC4-256C36104C5E}"/>
          </ac:spMkLst>
        </pc:spChg>
        <pc:spChg chg="add">
          <ac:chgData name="Daniel Foreacre" userId="2c9c3aff3fc22f12" providerId="LiveId" clId="{DA0B8791-676A-4013-9A2D-AC7C9B30A614}" dt="2021-12-03T17:30:15.747" v="1058" actId="26606"/>
          <ac:spMkLst>
            <pc:docMk/>
            <pc:sldMk cId="4041561370" sldId="265"/>
            <ac:spMk id="9" creationId="{357DD0D3-F869-46D0-944C-6EC60E19E351}"/>
          </ac:spMkLst>
        </pc:spChg>
        <pc:picChg chg="add mod">
          <ac:chgData name="Daniel Foreacre" userId="2c9c3aff3fc22f12" providerId="LiveId" clId="{DA0B8791-676A-4013-9A2D-AC7C9B30A614}" dt="2021-12-03T17:30:15.747" v="1058" actId="26606"/>
          <ac:picMkLst>
            <pc:docMk/>
            <pc:sldMk cId="4041561370" sldId="265"/>
            <ac:picMk id="4" creationId="{3F45D32F-A80B-4675-B82F-8E12F6C6983D}"/>
          </ac:picMkLst>
        </pc:picChg>
      </pc:sldChg>
      <pc:sldChg chg="addSp modSp new mod setBg modAnim setClrOvrMap">
        <pc:chgData name="Daniel Foreacre" userId="2c9c3aff3fc22f12" providerId="LiveId" clId="{DA0B8791-676A-4013-9A2D-AC7C9B30A614}" dt="2021-12-03T18:34:45.921" v="1329"/>
        <pc:sldMkLst>
          <pc:docMk/>
          <pc:sldMk cId="1892268751" sldId="266"/>
        </pc:sldMkLst>
        <pc:spChg chg="mod">
          <ac:chgData name="Daniel Foreacre" userId="2c9c3aff3fc22f12" providerId="LiveId" clId="{DA0B8791-676A-4013-9A2D-AC7C9B30A614}" dt="2021-12-03T17:59:10.745" v="1095" actId="14100"/>
          <ac:spMkLst>
            <pc:docMk/>
            <pc:sldMk cId="1892268751" sldId="266"/>
            <ac:spMk id="2" creationId="{2082C78A-1133-4C68-B498-DA8047ED040C}"/>
          </ac:spMkLst>
        </pc:spChg>
        <pc:spChg chg="mod">
          <ac:chgData name="Daniel Foreacre" userId="2c9c3aff3fc22f12" providerId="LiveId" clId="{DA0B8791-676A-4013-9A2D-AC7C9B30A614}" dt="2021-12-03T18:10:17.520" v="1311" actId="20577"/>
          <ac:spMkLst>
            <pc:docMk/>
            <pc:sldMk cId="1892268751" sldId="266"/>
            <ac:spMk id="3" creationId="{87C48AC3-CA17-4A66-88CD-3E226E8A80D5}"/>
          </ac:spMkLst>
        </pc:spChg>
        <pc:spChg chg="add">
          <ac:chgData name="Daniel Foreacre" userId="2c9c3aff3fc22f12" providerId="LiveId" clId="{DA0B8791-676A-4013-9A2D-AC7C9B30A614}" dt="2021-12-03T17:46:18.038" v="1078" actId="26606"/>
          <ac:spMkLst>
            <pc:docMk/>
            <pc:sldMk cId="1892268751" sldId="266"/>
            <ac:spMk id="8" creationId="{025E2AA9-10C9-4A14-BEA3-064CD0131100}"/>
          </ac:spMkLst>
        </pc:spChg>
        <pc:spChg chg="add">
          <ac:chgData name="Daniel Foreacre" userId="2c9c3aff3fc22f12" providerId="LiveId" clId="{DA0B8791-676A-4013-9A2D-AC7C9B30A614}" dt="2021-12-03T17:46:18.038" v="1078" actId="26606"/>
          <ac:spMkLst>
            <pc:docMk/>
            <pc:sldMk cId="1892268751" sldId="266"/>
            <ac:spMk id="10" creationId="{F076F371-EE61-49EA-AA2A-3582C3AC9B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921D-E23A-4209-90D0-6D5F694C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B177E-188C-470D-B4E1-150B6CF20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268-12F8-405C-BF22-83048DF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425D-905D-4643-B728-2038402E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8FE55-813A-4053-975D-DFC5451D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BF93-DD81-48C1-BCB8-D1834F45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B047-2274-46D7-BD0D-A4FFF276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8DDF-7781-435E-BB56-7B320F08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B954-E553-4513-A54B-6DE6C97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B780-F582-4BB9-9811-2E6B3CD1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35028-92E4-445F-BB0B-E34E6B5F3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2878-CF54-4F5F-A9C2-AEF4E819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3A82B-AE3F-4069-835D-9EF00CE0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41D1-737E-4C84-9986-DFE1185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E55F-8032-42D9-BDB0-A4E502C1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4BD3-A368-444F-B339-6682EEE8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1ABE-FF67-4C07-9F4B-7CDE7B79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5192-9933-48AC-9EE9-0A016DC9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2ABA-144C-4715-9009-76F9CAB3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2BC6-28BC-4AC4-A09B-99987B3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5E99-A83E-4626-9308-494AF534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1A25-72D1-4975-8B4A-21B580FF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A829-4A59-4CD3-A63E-2B9F9D7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B5E9-C974-452A-A81E-638DF283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4898-2784-40D2-91F5-0BB1888D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1BC-73F4-4368-AA51-21BF7861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C701-DF7F-41EB-BD1C-646C26248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902F-FA1E-4B46-9C46-E7929F68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D878F-4A6B-4DB2-B81C-9ABD977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7CE9-033C-4FA1-BC4B-EAE7C19A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49E-2B63-4378-B33E-76396F9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279-E803-48DB-9B38-A9CC5858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EE0A-8832-44FB-852C-28941F1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B69D9-37AC-4BCF-8326-4E02E40AD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ED2C-7848-4B44-951A-422166A5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7D133-36C2-4914-9C1B-4648C70EF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40275-DF2B-4CF0-BA0D-3C890B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C9D2D-4635-4521-965D-700AF1C5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17BD5-CA52-40A7-8DCF-8EBBA26E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CB2A-5CDF-4C37-A149-F4795D57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2C68B-4D33-41BA-AE4B-F4067AB8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DF4C1-48FD-4EDA-878B-056A400C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028BA-9088-45A6-9DDD-83DEA23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CE3E5-66C4-4252-AAC8-C5CF2527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D99E8-158C-4C3D-8146-4869EA62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0727E-32F8-4E4F-AD10-57277888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C148-0677-4858-BC8B-4D8FD01C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242F-36A7-4188-9889-7D2C9482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1EF9F-68F3-41E2-B5A5-921CED56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9A787-2B12-42BD-9E0E-97EA7071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EB52-31A6-46AD-8528-0B10AC5C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0F1B-F3D6-4A93-951A-EEE4B68C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33A8-1BC8-4C51-9665-17707EA1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286A9-AC98-4F4A-94AC-AA606AF12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29FCD-8F56-4D96-AA91-07CFAEA3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EF95E-3D4A-4EB4-A753-066EFD3B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E6BE8-CA7B-4E80-A747-0D1CD9C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23C0-A075-486E-8A35-623F3A1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C43DE-3523-44AF-AD12-9CA46B22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2A0B-6D38-4AC3-BA9D-9838542F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9AE8-072F-47B3-B94C-1EB3472F8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B951-27D5-4C6A-ACF5-5071B1A51FF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24E-300A-4DFE-B8BD-3EBC0105F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9249-3EFC-422E-8666-08E9DD7C6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5896-50CE-4A58-83D6-8CDBB453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DF30F-6F7E-40E0-B4A6-79C55EEC0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r="9089" b="80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89C6F-94E2-4A16-B119-EE3F0E8B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Newton’s Fractal</a:t>
            </a:r>
            <a:br>
              <a:rPr lang="en-US" sz="4800" dirty="0"/>
            </a:br>
            <a:r>
              <a:rPr lang="en-US" sz="4800" dirty="0"/>
              <a:t>(In Parallel)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974DF-2A45-4725-9FD9-75810B90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Daniel Foreacre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5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9F9E9-6239-488C-90B8-3DC95180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Timings by Language (in ms)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D302B-907F-44F5-A29C-04294EEBA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310385"/>
              </p:ext>
            </p:extLst>
          </p:nvPr>
        </p:nvGraphicFramePr>
        <p:xfrm>
          <a:off x="1324994" y="1737360"/>
          <a:ext cx="9532870" cy="4535430"/>
        </p:xfrm>
        <a:graphic>
          <a:graphicData uri="http://schemas.openxmlformats.org/drawingml/2006/table">
            <a:tbl>
              <a:tblPr firstRow="1" bandRow="1"/>
              <a:tblGrid>
                <a:gridCol w="545984">
                  <a:extLst>
                    <a:ext uri="{9D8B030D-6E8A-4147-A177-3AD203B41FA5}">
                      <a16:colId xmlns:a16="http://schemas.microsoft.com/office/drawing/2014/main" val="3644126136"/>
                    </a:ext>
                  </a:extLst>
                </a:gridCol>
                <a:gridCol w="1577493">
                  <a:extLst>
                    <a:ext uri="{9D8B030D-6E8A-4147-A177-3AD203B41FA5}">
                      <a16:colId xmlns:a16="http://schemas.microsoft.com/office/drawing/2014/main" val="4002339749"/>
                    </a:ext>
                  </a:extLst>
                </a:gridCol>
                <a:gridCol w="1555659">
                  <a:extLst>
                    <a:ext uri="{9D8B030D-6E8A-4147-A177-3AD203B41FA5}">
                      <a16:colId xmlns:a16="http://schemas.microsoft.com/office/drawing/2014/main" val="2450400167"/>
                    </a:ext>
                  </a:extLst>
                </a:gridCol>
                <a:gridCol w="1205907">
                  <a:extLst>
                    <a:ext uri="{9D8B030D-6E8A-4147-A177-3AD203B41FA5}">
                      <a16:colId xmlns:a16="http://schemas.microsoft.com/office/drawing/2014/main" val="3410602768"/>
                    </a:ext>
                  </a:extLst>
                </a:gridCol>
                <a:gridCol w="1837544">
                  <a:extLst>
                    <a:ext uri="{9D8B030D-6E8A-4147-A177-3AD203B41FA5}">
                      <a16:colId xmlns:a16="http://schemas.microsoft.com/office/drawing/2014/main" val="3990581488"/>
                    </a:ext>
                  </a:extLst>
                </a:gridCol>
                <a:gridCol w="1401061">
                  <a:extLst>
                    <a:ext uri="{9D8B030D-6E8A-4147-A177-3AD203B41FA5}">
                      <a16:colId xmlns:a16="http://schemas.microsoft.com/office/drawing/2014/main" val="3031359759"/>
                    </a:ext>
                  </a:extLst>
                </a:gridCol>
                <a:gridCol w="1409222">
                  <a:extLst>
                    <a:ext uri="{9D8B030D-6E8A-4147-A177-3AD203B41FA5}">
                      <a16:colId xmlns:a16="http://schemas.microsoft.com/office/drawing/2014/main" val="1735758686"/>
                    </a:ext>
                  </a:extLst>
                </a:gridCol>
              </a:tblGrid>
              <a:tr h="302362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Serial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800x600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Parallel 8 Threads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800x600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493163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C#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C#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522057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3443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17530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516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7259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291269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3514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17443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529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7267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23926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3450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17650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532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7186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85798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3456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17498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547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7207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396286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3480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17511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561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7358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23275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3447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17423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518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7186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154676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3543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17331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559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7244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773960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8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3524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17343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497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7182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01218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9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3442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17464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480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7166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9766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3435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17389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583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7266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684413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3473.40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17458.20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532.20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7232.10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08303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Difference: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-13984.80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402.63%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Difference: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-6699.90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>
                          <a:effectLst/>
                        </a:rPr>
                        <a:t>1258.91%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408104"/>
                  </a:ext>
                </a:extLst>
              </a:tr>
              <a:tr h="302362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C# Wins!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C# Wins!</a:t>
                      </a: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3884" marR="23884" marT="15923" marB="159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5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C78A-1133-4C68-B498-DA8047E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4140553" cy="311703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8AC3-CA17-4A66-88CD-3E226E8A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Fractals are cool!</a:t>
            </a:r>
          </a:p>
          <a:p>
            <a:endParaRPr lang="en-US" sz="2100" dirty="0"/>
          </a:p>
          <a:p>
            <a:r>
              <a:rPr lang="en-US" sz="2100" dirty="0"/>
              <a:t>Problems where each pixel must be calculated are a great opportunity to parallelize.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Using this implementation, Python is </a:t>
            </a:r>
            <a:r>
              <a:rPr lang="en-US" sz="2100" i="1" dirty="0"/>
              <a:t>much</a:t>
            </a:r>
            <a:r>
              <a:rPr lang="en-US" sz="2100" dirty="0"/>
              <a:t> slower than C#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However, other libraries may be faster!</a:t>
            </a:r>
          </a:p>
        </p:txBody>
      </p:sp>
    </p:spTree>
    <p:extLst>
      <p:ext uri="{BB962C8B-B14F-4D97-AF65-F5344CB8AC3E}">
        <p14:creationId xmlns:p14="http://schemas.microsoft.com/office/powerpoint/2010/main" val="189226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EFAB-E9EF-4666-A071-8D513CBC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312" y="235189"/>
            <a:ext cx="4087306" cy="124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Fractals?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03830-89BA-4D23-9D9D-9F0520E8F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4" r="240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2D1CC-BEF0-4AEB-97CF-CB2A6E53C47B}"/>
              </a:ext>
            </a:extLst>
          </p:cNvPr>
          <p:cNvSpPr txBox="1"/>
          <p:nvPr/>
        </p:nvSpPr>
        <p:spPr>
          <a:xfrm>
            <a:off x="7977634" y="1479262"/>
            <a:ext cx="3082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pictures!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parallelize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E69DF-BF63-45DB-925D-552DA0E5BE2E}"/>
                  </a:ext>
                </a:extLst>
              </p:cNvPr>
              <p:cNvSpPr txBox="1"/>
              <p:nvPr/>
            </p:nvSpPr>
            <p:spPr>
              <a:xfrm>
                <a:off x="6585358" y="3429000"/>
                <a:ext cx="4977260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So, what is a fractal?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Technically – A figure with a non-integer dimension. Fractal dimension larger than topological dimension.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Square area increases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Newton’s fractal increases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1.213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Generally - Infinite complexity. Self-Similarity.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E69DF-BF63-45DB-925D-552DA0E5B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58" y="3429000"/>
                <a:ext cx="4977260" cy="2954655"/>
              </a:xfrm>
              <a:prstGeom prst="rect">
                <a:avLst/>
              </a:prstGeom>
              <a:blipFill>
                <a:blip r:embed="rId3"/>
                <a:stretch>
                  <a:fillRect l="-734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04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C0BAD-D5F2-489F-B729-9414DEA73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ABB09-D94E-41B9-8FA3-9ED3C58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 dirty="0"/>
              <a:t>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0CBD-C5A0-4D3C-A182-9F87A5A4A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871982"/>
                <a:ext cx="4782458" cy="318168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Used to approximate the roots of a polynomial.</a:t>
                </a:r>
              </a:p>
              <a:p>
                <a:endParaRPr lang="en-US" sz="1800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0CBD-C5A0-4D3C-A182-9F87A5A4A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871982"/>
                <a:ext cx="4782458" cy="3181684"/>
              </a:xfrm>
              <a:blipFill>
                <a:blip r:embed="rId3"/>
                <a:stretch>
                  <a:fillRect l="-764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6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3090-D9F6-4DEE-92DD-98EC083D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How to interpret in 2 dimensions?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32F-A80B-4675-B82F-8E12F6C69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1" r="3248" b="-2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F1ED7-EBA5-4E83-9CC4-256C36104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158" y="2279018"/>
                <a:ext cx="5259714" cy="337592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Complex plane!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X = real component</a:t>
                </a:r>
              </a:p>
              <a:p>
                <a:r>
                  <a:rPr lang="en-US" sz="1800" dirty="0"/>
                  <a:t>Y = imaginary component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- 1</a:t>
                </a:r>
              </a:p>
              <a:p>
                <a:pPr lvl="1"/>
                <a:r>
                  <a:rPr lang="en-US" sz="1800" dirty="0"/>
                  <a:t>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=1+1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=−3+2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F1ED7-EBA5-4E83-9CC4-256C36104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158" y="2279018"/>
                <a:ext cx="5259714" cy="3375920"/>
              </a:xfrm>
              <a:blipFill>
                <a:blip r:embed="rId3"/>
                <a:stretch>
                  <a:fillRect l="-81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56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91823-3E58-49AA-8D48-22FC8E0A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9" b="19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F522E-4CDC-454A-9404-FDD7C7D49E0B}"/>
              </a:ext>
            </a:extLst>
          </p:cNvPr>
          <p:cNvSpPr txBox="1"/>
          <p:nvPr/>
        </p:nvSpPr>
        <p:spPr>
          <a:xfrm>
            <a:off x="3293706" y="5607698"/>
            <a:ext cx="831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Early results in C#</a:t>
            </a:r>
          </a:p>
        </p:txBody>
      </p:sp>
    </p:spTree>
    <p:extLst>
      <p:ext uri="{BB962C8B-B14F-4D97-AF65-F5344CB8AC3E}">
        <p14:creationId xmlns:p14="http://schemas.microsoft.com/office/powerpoint/2010/main" val="14853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68F02-FCFB-4A1C-AD77-534256271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7" b="12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537F-4901-4133-9074-BDFF9284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of Newton’s Fractal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5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36E32-591D-4D38-8F16-B2F9A8EB59D1}"/>
              </a:ext>
            </a:extLst>
          </p:cNvPr>
          <p:cNvSpPr txBox="1"/>
          <p:nvPr/>
        </p:nvSpPr>
        <p:spPr>
          <a:xfrm>
            <a:off x="526073" y="48943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of C# (left) and Python (right)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chain, metalware&#10;&#10;Description automatically generated">
            <a:extLst>
              <a:ext uri="{FF2B5EF4-FFF2-40B4-BE49-F238E27FC236}">
                <a16:creationId xmlns:a16="http://schemas.microsoft.com/office/drawing/2014/main" id="{BCCA57F0-AF6E-4AF8-811F-588A79AE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2" y="2489666"/>
            <a:ext cx="12355849" cy="43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95AE3-6B4C-4708-8ECA-9CDA11F05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08" y="85258"/>
            <a:ext cx="7802064" cy="3343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3C66B-DD50-4CDB-9103-2AFF00EF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07" y="3620431"/>
            <a:ext cx="7059010" cy="317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6BE57-4BF7-4A21-A489-2C2212331A91}"/>
              </a:ext>
            </a:extLst>
          </p:cNvPr>
          <p:cNvSpPr txBox="1"/>
          <p:nvPr/>
        </p:nvSpPr>
        <p:spPr>
          <a:xfrm>
            <a:off x="391886" y="4460033"/>
            <a:ext cx="43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998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69F1C-F86E-43A5-9074-A49B1A9F8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88" y="2812415"/>
            <a:ext cx="10548487" cy="4045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CCB6A-E75E-4B93-A558-CF427AA2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87" y="0"/>
            <a:ext cx="4105848" cy="274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4CC59-031A-4390-B9F4-083EEF6D3F2F}"/>
              </a:ext>
            </a:extLst>
          </p:cNvPr>
          <p:cNvSpPr txBox="1"/>
          <p:nvPr/>
        </p:nvSpPr>
        <p:spPr>
          <a:xfrm>
            <a:off x="813281" y="335902"/>
            <a:ext cx="3060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3648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266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Newton’s Fractal (In Parallel)</vt:lpstr>
      <vt:lpstr>Why Fractals?</vt:lpstr>
      <vt:lpstr>Newton’s Method</vt:lpstr>
      <vt:lpstr>How to interpret in 2 dimensions?</vt:lpstr>
      <vt:lpstr>PowerPoint Presentation</vt:lpstr>
      <vt:lpstr>Example of Newton’s Fractal</vt:lpstr>
      <vt:lpstr>PowerPoint Presentation</vt:lpstr>
      <vt:lpstr>PowerPoint Presentation</vt:lpstr>
      <vt:lpstr>PowerPoint Presentation</vt:lpstr>
      <vt:lpstr>Timings by Language (in ms)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Fractal (In Parallel)</dc:title>
  <dc:creator>Daniel Foreacre</dc:creator>
  <cp:lastModifiedBy>Daniel Foreacre</cp:lastModifiedBy>
  <cp:revision>1</cp:revision>
  <dcterms:created xsi:type="dcterms:W3CDTF">2021-12-03T17:49:18Z</dcterms:created>
  <dcterms:modified xsi:type="dcterms:W3CDTF">2021-12-03T18:35:08Z</dcterms:modified>
</cp:coreProperties>
</file>