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0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2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4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5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2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85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38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1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9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6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3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9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01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147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66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D97B5-4470-4457-8B76-4ACD64FBD9EA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A2427-0FA2-4318-9CC4-651559EE6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05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Names for Dummies!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Our progress this week.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20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and Trello!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Freddie is a GIT - HUB!</a:t>
            </a:r>
          </a:p>
          <a:p>
            <a:r>
              <a:rPr lang="en-GB" dirty="0" smtClean="0"/>
              <a:t>Adam D is a TRELLO (not the same effect).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1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backlog, with a twist.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85" y="2196774"/>
            <a:ext cx="10131425" cy="3649133"/>
          </a:xfrm>
        </p:spPr>
        <p:txBody>
          <a:bodyPr/>
          <a:lstStyle/>
          <a:p>
            <a:r>
              <a:rPr lang="en-GB" dirty="0" smtClean="0"/>
              <a:t>One massive product backlog</a:t>
            </a:r>
          </a:p>
          <a:p>
            <a:endParaRPr lang="en-GB" dirty="0"/>
          </a:p>
          <a:p>
            <a:r>
              <a:rPr lang="en-GB" dirty="0" smtClean="0"/>
              <a:t>↓</a:t>
            </a:r>
          </a:p>
          <a:p>
            <a:endParaRPr lang="en-GB" dirty="0"/>
          </a:p>
          <a:p>
            <a:r>
              <a:rPr lang="en-GB" dirty="0" smtClean="0"/>
              <a:t>5 product backlog BACKLOGS!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5806">
            <a:off x="5706574" y="2368715"/>
            <a:ext cx="5102103" cy="38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Take it away Freddie!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3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</a:t>
            </a:r>
            <a:r>
              <a:rPr lang="en-GB" dirty="0" err="1" smtClean="0"/>
              <a:t>mah</a:t>
            </a:r>
            <a:r>
              <a:rPr lang="en-GB" dirty="0" smtClean="0"/>
              <a:t> boy jack!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7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Whoa, it’s </a:t>
            </a:r>
            <a:r>
              <a:rPr lang="en-GB" smtClean="0"/>
              <a:t>Mr Robson!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wild </a:t>
            </a:r>
            <a:r>
              <a:rPr lang="en-GB" dirty="0" err="1" smtClean="0"/>
              <a:t>Dinsdale</a:t>
            </a:r>
            <a:r>
              <a:rPr lang="en-GB" dirty="0" smtClean="0"/>
              <a:t> appeared!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4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70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Team Names for Dummies!</vt:lpstr>
      <vt:lpstr>GitHub and Trello!</vt:lpstr>
      <vt:lpstr>Product backlog, with a twist.</vt:lpstr>
      <vt:lpstr>Take it away Freddie!</vt:lpstr>
      <vt:lpstr>It’s mah boy jack!</vt:lpstr>
      <vt:lpstr>Whoa, it’s Mr Robson!</vt:lpstr>
      <vt:lpstr>A wild Dinsdale appeared!</vt:lpstr>
    </vt:vector>
  </TitlesOfParts>
  <Company>ITaCS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Names for Dummies!</dc:title>
  <dc:creator>LAMB, JAMES</dc:creator>
  <cp:lastModifiedBy>LAMB, JAMES</cp:lastModifiedBy>
  <cp:revision>2</cp:revision>
  <dcterms:created xsi:type="dcterms:W3CDTF">2016-04-18T08:07:26Z</dcterms:created>
  <dcterms:modified xsi:type="dcterms:W3CDTF">2016-04-18T09:04:06Z</dcterms:modified>
</cp:coreProperties>
</file>