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youtu.be/Y6OCWH29TdU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antonr/selenium-cucumbe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ddit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antonr/selenium-testng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UI Testing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Rick Hanton, SkyTouch Technology</a:t>
            </a:r>
          </a:p>
        </p:txBody>
      </p:sp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7080" y="5590512"/>
            <a:ext cx="2286324" cy="206777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962480" y="11799209"/>
            <a:ext cx="1645904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Video of this presentation is at </a:t>
            </a:r>
            <a:r>
              <a:rPr u="sng">
                <a:hlinkClick r:id="rId3" invalidUrl="" action="" tgtFrame="" tooltip="" history="1" highlightClick="0" endSnd="0"/>
              </a:rPr>
              <a:t>https://youtu.be/Y6OCWH29TdU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Cucumber + Selenium Demo</a:t>
            </a:r>
          </a:p>
        </p:txBody>
      </p:sp>
      <p:sp>
        <p:nvSpPr>
          <p:cNvPr id="161" name="Shape 16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at </a:t>
            </a:r>
            <a:r>
              <a:rPr u="sng">
                <a:hlinkClick r:id="rId2" invalidUrl="" action="" tgtFrame="" tooltip="" history="1" highlightClick="0" endSnd="0"/>
              </a:rPr>
              <a:t>https://github.com/hantonr/selenium-cucumber/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Selenium Webdriver?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Automated Test Tool for Web Applications</a:t>
            </a:r>
          </a:p>
          <a:p>
            <a:pPr/>
            <a:r>
              <a:t>Open source!</a:t>
            </a:r>
          </a:p>
          <a:p>
            <a:pPr/>
            <a:r>
              <a:t>Supports Popular Languages: </a:t>
            </a:r>
          </a:p>
          <a:p>
            <a:pPr/>
            <a:r>
              <a:t>Supports Popular Browsers: </a:t>
            </a:r>
          </a:p>
          <a:p>
            <a:pPr/>
            <a:r>
              <a:t>Extensible, can use tools to run multiple tests at once</a:t>
            </a:r>
          </a:p>
        </p:txBody>
      </p:sp>
      <p:pic>
        <p:nvPicPr>
          <p:cNvPr id="12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4394" r="4066" b="4"/>
          <a:stretch>
            <a:fillRect/>
          </a:stretch>
        </p:blipFill>
        <p:spPr>
          <a:xfrm>
            <a:off x="11016236" y="7323913"/>
            <a:ext cx="1062990" cy="197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8" h="21566" fill="norm" stroke="1" extrusionOk="0">
                <a:moveTo>
                  <a:pt x="14497" y="5"/>
                </a:moveTo>
                <a:cubicBezTo>
                  <a:pt x="14392" y="-34"/>
                  <a:pt x="14069" y="192"/>
                  <a:pt x="13581" y="701"/>
                </a:cubicBezTo>
                <a:cubicBezTo>
                  <a:pt x="13103" y="1200"/>
                  <a:pt x="11869" y="1935"/>
                  <a:pt x="10375" y="2618"/>
                </a:cubicBezTo>
                <a:cubicBezTo>
                  <a:pt x="9040" y="3228"/>
                  <a:pt x="7816" y="3936"/>
                  <a:pt x="7651" y="4192"/>
                </a:cubicBezTo>
                <a:cubicBezTo>
                  <a:pt x="7267" y="4790"/>
                  <a:pt x="7871" y="5615"/>
                  <a:pt x="9349" y="6511"/>
                </a:cubicBezTo>
                <a:cubicBezTo>
                  <a:pt x="10733" y="7351"/>
                  <a:pt x="11001" y="7377"/>
                  <a:pt x="9862" y="6559"/>
                </a:cubicBezTo>
                <a:cubicBezTo>
                  <a:pt x="9334" y="6180"/>
                  <a:pt x="8936" y="5620"/>
                  <a:pt x="8835" y="5131"/>
                </a:cubicBezTo>
                <a:cubicBezTo>
                  <a:pt x="8670" y="4327"/>
                  <a:pt x="8663" y="4326"/>
                  <a:pt x="11094" y="3024"/>
                </a:cubicBezTo>
                <a:cubicBezTo>
                  <a:pt x="12761" y="2132"/>
                  <a:pt x="13707" y="1463"/>
                  <a:pt x="14102" y="896"/>
                </a:cubicBezTo>
                <a:cubicBezTo>
                  <a:pt x="14484" y="348"/>
                  <a:pt x="14601" y="43"/>
                  <a:pt x="14497" y="5"/>
                </a:cubicBezTo>
                <a:close/>
                <a:moveTo>
                  <a:pt x="15721" y="2514"/>
                </a:moveTo>
                <a:lnTo>
                  <a:pt x="14426" y="2877"/>
                </a:lnTo>
                <a:cubicBezTo>
                  <a:pt x="11302" y="3743"/>
                  <a:pt x="10548" y="4853"/>
                  <a:pt x="12191" y="6178"/>
                </a:cubicBezTo>
                <a:cubicBezTo>
                  <a:pt x="12735" y="6616"/>
                  <a:pt x="12976" y="7010"/>
                  <a:pt x="12878" y="7290"/>
                </a:cubicBezTo>
                <a:cubicBezTo>
                  <a:pt x="12734" y="7703"/>
                  <a:pt x="12759" y="7710"/>
                  <a:pt x="13336" y="7424"/>
                </a:cubicBezTo>
                <a:cubicBezTo>
                  <a:pt x="14127" y="7032"/>
                  <a:pt x="14103" y="6164"/>
                  <a:pt x="13289" y="5490"/>
                </a:cubicBezTo>
                <a:cubicBezTo>
                  <a:pt x="12268" y="4646"/>
                  <a:pt x="12455" y="4192"/>
                  <a:pt x="14181" y="3306"/>
                </a:cubicBezTo>
                <a:lnTo>
                  <a:pt x="15721" y="2514"/>
                </a:lnTo>
                <a:close/>
                <a:moveTo>
                  <a:pt x="19850" y="7536"/>
                </a:moveTo>
                <a:cubicBezTo>
                  <a:pt x="19418" y="7536"/>
                  <a:pt x="19423" y="7579"/>
                  <a:pt x="19890" y="7861"/>
                </a:cubicBezTo>
                <a:cubicBezTo>
                  <a:pt x="20671" y="8334"/>
                  <a:pt x="20553" y="8684"/>
                  <a:pt x="19376" y="9418"/>
                </a:cubicBezTo>
                <a:lnTo>
                  <a:pt x="18326" y="10072"/>
                </a:lnTo>
                <a:lnTo>
                  <a:pt x="19321" y="9795"/>
                </a:lnTo>
                <a:cubicBezTo>
                  <a:pt x="19866" y="9640"/>
                  <a:pt x="20502" y="9386"/>
                  <a:pt x="20735" y="9232"/>
                </a:cubicBezTo>
                <a:cubicBezTo>
                  <a:pt x="21600" y="8661"/>
                  <a:pt x="21013" y="7536"/>
                  <a:pt x="19850" y="7536"/>
                </a:cubicBezTo>
                <a:close/>
                <a:moveTo>
                  <a:pt x="5346" y="7779"/>
                </a:moveTo>
                <a:cubicBezTo>
                  <a:pt x="5222" y="7782"/>
                  <a:pt x="4922" y="7845"/>
                  <a:pt x="4382" y="7969"/>
                </a:cubicBezTo>
                <a:cubicBezTo>
                  <a:pt x="2492" y="8402"/>
                  <a:pt x="2451" y="8363"/>
                  <a:pt x="5022" y="8661"/>
                </a:cubicBezTo>
                <a:cubicBezTo>
                  <a:pt x="5378" y="8703"/>
                  <a:pt x="7131" y="8732"/>
                  <a:pt x="8914" y="8726"/>
                </a:cubicBezTo>
                <a:lnTo>
                  <a:pt x="12160" y="8713"/>
                </a:lnTo>
                <a:lnTo>
                  <a:pt x="8914" y="8614"/>
                </a:lnTo>
                <a:cubicBezTo>
                  <a:pt x="5311" y="8501"/>
                  <a:pt x="4592" y="8372"/>
                  <a:pt x="5235" y="7947"/>
                </a:cubicBezTo>
                <a:cubicBezTo>
                  <a:pt x="5408" y="7833"/>
                  <a:pt x="5469" y="7776"/>
                  <a:pt x="5346" y="7779"/>
                </a:cubicBezTo>
                <a:close/>
                <a:moveTo>
                  <a:pt x="12894" y="8475"/>
                </a:moveTo>
                <a:cubicBezTo>
                  <a:pt x="12491" y="8518"/>
                  <a:pt x="12741" y="8555"/>
                  <a:pt x="13455" y="8557"/>
                </a:cubicBezTo>
                <a:cubicBezTo>
                  <a:pt x="14168" y="8559"/>
                  <a:pt x="14499" y="8524"/>
                  <a:pt x="14189" y="8480"/>
                </a:cubicBezTo>
                <a:cubicBezTo>
                  <a:pt x="13879" y="8435"/>
                  <a:pt x="13297" y="8433"/>
                  <a:pt x="12894" y="8475"/>
                </a:cubicBezTo>
                <a:close/>
                <a:moveTo>
                  <a:pt x="5685" y="9622"/>
                </a:moveTo>
                <a:cubicBezTo>
                  <a:pt x="5390" y="9630"/>
                  <a:pt x="5188" y="9710"/>
                  <a:pt x="5188" y="9855"/>
                </a:cubicBezTo>
                <a:cubicBezTo>
                  <a:pt x="5188" y="9942"/>
                  <a:pt x="5658" y="10091"/>
                  <a:pt x="6238" y="10188"/>
                </a:cubicBezTo>
                <a:cubicBezTo>
                  <a:pt x="7642" y="10425"/>
                  <a:pt x="14489" y="10327"/>
                  <a:pt x="14971" y="10063"/>
                </a:cubicBezTo>
                <a:cubicBezTo>
                  <a:pt x="15249" y="9910"/>
                  <a:pt x="14363" y="9887"/>
                  <a:pt x="11417" y="9968"/>
                </a:cubicBezTo>
                <a:cubicBezTo>
                  <a:pt x="8237" y="10055"/>
                  <a:pt x="7348" y="10023"/>
                  <a:pt x="6743" y="9808"/>
                </a:cubicBezTo>
                <a:cubicBezTo>
                  <a:pt x="6366" y="9673"/>
                  <a:pt x="5980" y="9613"/>
                  <a:pt x="5685" y="9622"/>
                </a:cubicBezTo>
                <a:close/>
                <a:moveTo>
                  <a:pt x="6735" y="11326"/>
                </a:moveTo>
                <a:cubicBezTo>
                  <a:pt x="6479" y="11306"/>
                  <a:pt x="6293" y="11309"/>
                  <a:pt x="6238" y="11339"/>
                </a:cubicBezTo>
                <a:cubicBezTo>
                  <a:pt x="5912" y="11517"/>
                  <a:pt x="6671" y="11825"/>
                  <a:pt x="7833" y="11988"/>
                </a:cubicBezTo>
                <a:cubicBezTo>
                  <a:pt x="8995" y="12151"/>
                  <a:pt x="13430" y="12072"/>
                  <a:pt x="14386" y="11871"/>
                </a:cubicBezTo>
                <a:cubicBezTo>
                  <a:pt x="15604" y="11615"/>
                  <a:pt x="14082" y="11452"/>
                  <a:pt x="11481" y="11560"/>
                </a:cubicBezTo>
                <a:cubicBezTo>
                  <a:pt x="9761" y="11631"/>
                  <a:pt x="8447" y="11591"/>
                  <a:pt x="7651" y="11447"/>
                </a:cubicBezTo>
                <a:cubicBezTo>
                  <a:pt x="7318" y="11387"/>
                  <a:pt x="6991" y="11346"/>
                  <a:pt x="6735" y="11326"/>
                </a:cubicBezTo>
                <a:close/>
                <a:moveTo>
                  <a:pt x="2787" y="12343"/>
                </a:moveTo>
                <a:cubicBezTo>
                  <a:pt x="2664" y="12334"/>
                  <a:pt x="2348" y="12401"/>
                  <a:pt x="1800" y="12537"/>
                </a:cubicBezTo>
                <a:cubicBezTo>
                  <a:pt x="500" y="12862"/>
                  <a:pt x="794" y="13185"/>
                  <a:pt x="2511" y="13312"/>
                </a:cubicBezTo>
                <a:cubicBezTo>
                  <a:pt x="3358" y="13374"/>
                  <a:pt x="4196" y="13451"/>
                  <a:pt x="4374" y="13485"/>
                </a:cubicBezTo>
                <a:cubicBezTo>
                  <a:pt x="4982" y="13599"/>
                  <a:pt x="14097" y="13552"/>
                  <a:pt x="15365" y="13429"/>
                </a:cubicBezTo>
                <a:cubicBezTo>
                  <a:pt x="16061" y="13361"/>
                  <a:pt x="13803" y="13306"/>
                  <a:pt x="10344" y="13303"/>
                </a:cubicBezTo>
                <a:cubicBezTo>
                  <a:pt x="3662" y="13297"/>
                  <a:pt x="1794" y="13124"/>
                  <a:pt x="2598" y="12594"/>
                </a:cubicBezTo>
                <a:cubicBezTo>
                  <a:pt x="2838" y="12435"/>
                  <a:pt x="2910" y="12352"/>
                  <a:pt x="2787" y="12343"/>
                </a:cubicBezTo>
                <a:close/>
                <a:moveTo>
                  <a:pt x="19124" y="13783"/>
                </a:moveTo>
                <a:cubicBezTo>
                  <a:pt x="18875" y="13783"/>
                  <a:pt x="18383" y="13833"/>
                  <a:pt x="17829" y="13930"/>
                </a:cubicBezTo>
                <a:cubicBezTo>
                  <a:pt x="17177" y="14045"/>
                  <a:pt x="17150" y="14073"/>
                  <a:pt x="17671" y="14078"/>
                </a:cubicBezTo>
                <a:cubicBezTo>
                  <a:pt x="18028" y="14080"/>
                  <a:pt x="18609" y="14014"/>
                  <a:pt x="18966" y="13930"/>
                </a:cubicBezTo>
                <a:cubicBezTo>
                  <a:pt x="19379" y="13833"/>
                  <a:pt x="19372" y="13783"/>
                  <a:pt x="19124" y="13783"/>
                </a:cubicBezTo>
                <a:close/>
                <a:moveTo>
                  <a:pt x="14994" y="14164"/>
                </a:moveTo>
                <a:cubicBezTo>
                  <a:pt x="14682" y="14209"/>
                  <a:pt x="14939" y="14242"/>
                  <a:pt x="15563" y="14242"/>
                </a:cubicBezTo>
                <a:cubicBezTo>
                  <a:pt x="16187" y="14242"/>
                  <a:pt x="16443" y="14209"/>
                  <a:pt x="16131" y="14164"/>
                </a:cubicBezTo>
                <a:cubicBezTo>
                  <a:pt x="15819" y="14119"/>
                  <a:pt x="15306" y="14119"/>
                  <a:pt x="14994" y="14164"/>
                </a:cubicBezTo>
                <a:close/>
                <a:moveTo>
                  <a:pt x="10620" y="14337"/>
                </a:moveTo>
                <a:cubicBezTo>
                  <a:pt x="10219" y="14379"/>
                  <a:pt x="10544" y="14415"/>
                  <a:pt x="11346" y="14415"/>
                </a:cubicBezTo>
                <a:cubicBezTo>
                  <a:pt x="12149" y="14415"/>
                  <a:pt x="12474" y="14379"/>
                  <a:pt x="12073" y="14337"/>
                </a:cubicBezTo>
                <a:cubicBezTo>
                  <a:pt x="11672" y="14295"/>
                  <a:pt x="11021" y="14295"/>
                  <a:pt x="10620" y="14337"/>
                </a:cubicBezTo>
                <a:close/>
                <a:moveTo>
                  <a:pt x="2108" y="15527"/>
                </a:moveTo>
                <a:cubicBezTo>
                  <a:pt x="1700" y="15527"/>
                  <a:pt x="1619" y="15910"/>
                  <a:pt x="1619" y="17910"/>
                </a:cubicBezTo>
                <a:cubicBezTo>
                  <a:pt x="1619" y="20195"/>
                  <a:pt x="1590" y="20321"/>
                  <a:pt x="813" y="20826"/>
                </a:cubicBezTo>
                <a:cubicBezTo>
                  <a:pt x="368" y="21116"/>
                  <a:pt x="0" y="21399"/>
                  <a:pt x="0" y="21458"/>
                </a:cubicBezTo>
                <a:cubicBezTo>
                  <a:pt x="0" y="21519"/>
                  <a:pt x="63" y="21551"/>
                  <a:pt x="150" y="21566"/>
                </a:cubicBezTo>
                <a:lnTo>
                  <a:pt x="268" y="21566"/>
                </a:lnTo>
                <a:cubicBezTo>
                  <a:pt x="604" y="21565"/>
                  <a:pt x="1202" y="21392"/>
                  <a:pt x="1737" y="21099"/>
                </a:cubicBezTo>
                <a:cubicBezTo>
                  <a:pt x="2581" y="20636"/>
                  <a:pt x="2590" y="20599"/>
                  <a:pt x="2590" y="18079"/>
                </a:cubicBezTo>
                <a:cubicBezTo>
                  <a:pt x="2590" y="15930"/>
                  <a:pt x="2518" y="15527"/>
                  <a:pt x="2108" y="15527"/>
                </a:cubicBezTo>
                <a:close/>
                <a:moveTo>
                  <a:pt x="10328" y="16773"/>
                </a:moveTo>
                <a:cubicBezTo>
                  <a:pt x="9976" y="16773"/>
                  <a:pt x="9752" y="16829"/>
                  <a:pt x="9830" y="16902"/>
                </a:cubicBezTo>
                <a:cubicBezTo>
                  <a:pt x="9909" y="16976"/>
                  <a:pt x="10361" y="17739"/>
                  <a:pt x="10833" y="18594"/>
                </a:cubicBezTo>
                <a:cubicBezTo>
                  <a:pt x="11590" y="19963"/>
                  <a:pt x="11777" y="20147"/>
                  <a:pt x="12436" y="20147"/>
                </a:cubicBezTo>
                <a:cubicBezTo>
                  <a:pt x="13306" y="20147"/>
                  <a:pt x="13674" y="19780"/>
                  <a:pt x="14576" y="17997"/>
                </a:cubicBezTo>
                <a:cubicBezTo>
                  <a:pt x="15163" y="16837"/>
                  <a:pt x="15164" y="16773"/>
                  <a:pt x="14623" y="16773"/>
                </a:cubicBezTo>
                <a:cubicBezTo>
                  <a:pt x="14188" y="16773"/>
                  <a:pt x="13941" y="17034"/>
                  <a:pt x="13589" y="17880"/>
                </a:cubicBezTo>
                <a:cubicBezTo>
                  <a:pt x="13279" y="18624"/>
                  <a:pt x="12969" y="18992"/>
                  <a:pt x="12649" y="18992"/>
                </a:cubicBezTo>
                <a:cubicBezTo>
                  <a:pt x="12345" y="18992"/>
                  <a:pt x="11953" y="18588"/>
                  <a:pt x="11567" y="17880"/>
                </a:cubicBezTo>
                <a:cubicBezTo>
                  <a:pt x="11091" y="17006"/>
                  <a:pt x="10831" y="16773"/>
                  <a:pt x="10328" y="16773"/>
                </a:cubicBezTo>
                <a:close/>
                <a:moveTo>
                  <a:pt x="5938" y="16790"/>
                </a:moveTo>
                <a:cubicBezTo>
                  <a:pt x="5608" y="16806"/>
                  <a:pt x="5270" y="16837"/>
                  <a:pt x="4943" y="16885"/>
                </a:cubicBezTo>
                <a:cubicBezTo>
                  <a:pt x="3679" y="17071"/>
                  <a:pt x="4149" y="17263"/>
                  <a:pt x="5638" y="17171"/>
                </a:cubicBezTo>
                <a:cubicBezTo>
                  <a:pt x="6855" y="17096"/>
                  <a:pt x="7121" y="17141"/>
                  <a:pt x="7438" y="17465"/>
                </a:cubicBezTo>
                <a:cubicBezTo>
                  <a:pt x="7940" y="17979"/>
                  <a:pt x="7684" y="18140"/>
                  <a:pt x="6143" y="18282"/>
                </a:cubicBezTo>
                <a:cubicBezTo>
                  <a:pt x="5280" y="18362"/>
                  <a:pt x="4663" y="18546"/>
                  <a:pt x="4327" y="18828"/>
                </a:cubicBezTo>
                <a:cubicBezTo>
                  <a:pt x="3718" y="19337"/>
                  <a:pt x="3968" y="20081"/>
                  <a:pt x="4785" y="20203"/>
                </a:cubicBezTo>
                <a:cubicBezTo>
                  <a:pt x="5097" y="20250"/>
                  <a:pt x="5713" y="20242"/>
                  <a:pt x="6159" y="20186"/>
                </a:cubicBezTo>
                <a:cubicBezTo>
                  <a:pt x="6605" y="20130"/>
                  <a:pt x="7374" y="20095"/>
                  <a:pt x="7864" y="20108"/>
                </a:cubicBezTo>
                <a:lnTo>
                  <a:pt x="8757" y="20130"/>
                </a:lnTo>
                <a:lnTo>
                  <a:pt x="8757" y="18732"/>
                </a:lnTo>
                <a:cubicBezTo>
                  <a:pt x="8757" y="17695"/>
                  <a:pt x="8620" y="17256"/>
                  <a:pt x="8243" y="17050"/>
                </a:cubicBezTo>
                <a:cubicBezTo>
                  <a:pt x="7853" y="16836"/>
                  <a:pt x="6928" y="16743"/>
                  <a:pt x="5938" y="16790"/>
                </a:cubicBezTo>
                <a:close/>
                <a:moveTo>
                  <a:pt x="18666" y="16794"/>
                </a:moveTo>
                <a:cubicBezTo>
                  <a:pt x="17983" y="16775"/>
                  <a:pt x="17230" y="16823"/>
                  <a:pt x="16692" y="16950"/>
                </a:cubicBezTo>
                <a:cubicBezTo>
                  <a:pt x="15940" y="17127"/>
                  <a:pt x="16234" y="17172"/>
                  <a:pt x="17853" y="17132"/>
                </a:cubicBezTo>
                <a:cubicBezTo>
                  <a:pt x="20159" y="17075"/>
                  <a:pt x="20422" y="18101"/>
                  <a:pt x="18153" y="18300"/>
                </a:cubicBezTo>
                <a:cubicBezTo>
                  <a:pt x="16869" y="18412"/>
                  <a:pt x="15887" y="18885"/>
                  <a:pt x="15887" y="19386"/>
                </a:cubicBezTo>
                <a:cubicBezTo>
                  <a:pt x="15887" y="19510"/>
                  <a:pt x="16193" y="19779"/>
                  <a:pt x="16566" y="19983"/>
                </a:cubicBezTo>
                <a:cubicBezTo>
                  <a:pt x="17084" y="20266"/>
                  <a:pt x="17444" y="20324"/>
                  <a:pt x="18105" y="20221"/>
                </a:cubicBezTo>
                <a:cubicBezTo>
                  <a:pt x="18580" y="20147"/>
                  <a:pt x="19368" y="20095"/>
                  <a:pt x="19858" y="20108"/>
                </a:cubicBezTo>
                <a:lnTo>
                  <a:pt x="20750" y="20130"/>
                </a:lnTo>
                <a:lnTo>
                  <a:pt x="20750" y="18732"/>
                </a:lnTo>
                <a:cubicBezTo>
                  <a:pt x="20750" y="17695"/>
                  <a:pt x="20614" y="17256"/>
                  <a:pt x="20237" y="17050"/>
                </a:cubicBezTo>
                <a:cubicBezTo>
                  <a:pt x="19964" y="16900"/>
                  <a:pt x="19349" y="16814"/>
                  <a:pt x="18666" y="1679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35" t="620" r="115" b="216"/>
          <a:stretch>
            <a:fillRect/>
          </a:stretch>
        </p:blipFill>
        <p:spPr>
          <a:xfrm>
            <a:off x="12650088" y="7345166"/>
            <a:ext cx="1661320" cy="185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46" y="0"/>
                </a:moveTo>
                <a:cubicBezTo>
                  <a:pt x="10377" y="89"/>
                  <a:pt x="9964" y="230"/>
                  <a:pt x="9582" y="467"/>
                </a:cubicBezTo>
                <a:cubicBezTo>
                  <a:pt x="9047" y="800"/>
                  <a:pt x="7040" y="1866"/>
                  <a:pt x="5124" y="2832"/>
                </a:cubicBezTo>
                <a:cubicBezTo>
                  <a:pt x="649" y="5088"/>
                  <a:pt x="59" y="4996"/>
                  <a:pt x="0" y="9426"/>
                </a:cubicBezTo>
                <a:cubicBezTo>
                  <a:pt x="16" y="14701"/>
                  <a:pt x="118" y="15704"/>
                  <a:pt x="635" y="16177"/>
                </a:cubicBezTo>
                <a:cubicBezTo>
                  <a:pt x="988" y="16500"/>
                  <a:pt x="3336" y="17851"/>
                  <a:pt x="5857" y="19180"/>
                </a:cubicBezTo>
                <a:lnTo>
                  <a:pt x="10444" y="21595"/>
                </a:lnTo>
                <a:lnTo>
                  <a:pt x="10970" y="21600"/>
                </a:lnTo>
                <a:lnTo>
                  <a:pt x="15795" y="19101"/>
                </a:lnTo>
                <a:cubicBezTo>
                  <a:pt x="18498" y="17701"/>
                  <a:pt x="20911" y="16326"/>
                  <a:pt x="21156" y="16047"/>
                </a:cubicBezTo>
                <a:cubicBezTo>
                  <a:pt x="21450" y="15714"/>
                  <a:pt x="21573" y="13606"/>
                  <a:pt x="21600" y="8963"/>
                </a:cubicBezTo>
                <a:cubicBezTo>
                  <a:pt x="21551" y="5971"/>
                  <a:pt x="21386" y="5725"/>
                  <a:pt x="20800" y="5243"/>
                </a:cubicBezTo>
                <a:cubicBezTo>
                  <a:pt x="20346" y="4869"/>
                  <a:pt x="19433" y="4317"/>
                  <a:pt x="18772" y="4016"/>
                </a:cubicBezTo>
                <a:cubicBezTo>
                  <a:pt x="18111" y="3716"/>
                  <a:pt x="16072" y="2657"/>
                  <a:pt x="14237" y="1666"/>
                </a:cubicBezTo>
                <a:lnTo>
                  <a:pt x="11146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8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l="168" t="254" r="24" b="497"/>
          <a:stretch>
            <a:fillRect/>
          </a:stretch>
        </p:blipFill>
        <p:spPr>
          <a:xfrm>
            <a:off x="14642056" y="7483738"/>
            <a:ext cx="1813720" cy="156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78" y="0"/>
                </a:moveTo>
                <a:cubicBezTo>
                  <a:pt x="12155" y="32"/>
                  <a:pt x="11536" y="78"/>
                  <a:pt x="11452" y="126"/>
                </a:cubicBezTo>
                <a:cubicBezTo>
                  <a:pt x="11281" y="224"/>
                  <a:pt x="10433" y="562"/>
                  <a:pt x="9566" y="882"/>
                </a:cubicBezTo>
                <a:cubicBezTo>
                  <a:pt x="6680" y="1949"/>
                  <a:pt x="3513" y="4607"/>
                  <a:pt x="2642" y="6692"/>
                </a:cubicBezTo>
                <a:cubicBezTo>
                  <a:pt x="2431" y="7199"/>
                  <a:pt x="2179" y="7613"/>
                  <a:pt x="2084" y="7613"/>
                </a:cubicBezTo>
                <a:cubicBezTo>
                  <a:pt x="1870" y="7613"/>
                  <a:pt x="1215" y="9322"/>
                  <a:pt x="695" y="11241"/>
                </a:cubicBezTo>
                <a:cubicBezTo>
                  <a:pt x="478" y="12039"/>
                  <a:pt x="225" y="12852"/>
                  <a:pt x="132" y="13050"/>
                </a:cubicBezTo>
                <a:cubicBezTo>
                  <a:pt x="73" y="13176"/>
                  <a:pt x="30" y="14152"/>
                  <a:pt x="0" y="15357"/>
                </a:cubicBezTo>
                <a:lnTo>
                  <a:pt x="397" y="16092"/>
                </a:lnTo>
                <a:cubicBezTo>
                  <a:pt x="637" y="16532"/>
                  <a:pt x="1122" y="17098"/>
                  <a:pt x="1470" y="17347"/>
                </a:cubicBezTo>
                <a:cubicBezTo>
                  <a:pt x="1887" y="17646"/>
                  <a:pt x="4335" y="18394"/>
                  <a:pt x="8678" y="19550"/>
                </a:cubicBezTo>
                <a:cubicBezTo>
                  <a:pt x="12296" y="20514"/>
                  <a:pt x="15379" y="21385"/>
                  <a:pt x="15526" y="21490"/>
                </a:cubicBezTo>
                <a:cubicBezTo>
                  <a:pt x="15580" y="21529"/>
                  <a:pt x="15846" y="21569"/>
                  <a:pt x="16188" y="21600"/>
                </a:cubicBezTo>
                <a:lnTo>
                  <a:pt x="18462" y="14815"/>
                </a:lnTo>
                <a:cubicBezTo>
                  <a:pt x="19732" y="11025"/>
                  <a:pt x="20959" y="7463"/>
                  <a:pt x="21189" y="6900"/>
                </a:cubicBezTo>
                <a:cubicBezTo>
                  <a:pt x="21517" y="6097"/>
                  <a:pt x="21586" y="5609"/>
                  <a:pt x="21600" y="3760"/>
                </a:cubicBezTo>
                <a:lnTo>
                  <a:pt x="21052" y="2993"/>
                </a:lnTo>
                <a:cubicBezTo>
                  <a:pt x="20358" y="2017"/>
                  <a:pt x="19608" y="1573"/>
                  <a:pt x="17479" y="871"/>
                </a:cubicBezTo>
                <a:cubicBezTo>
                  <a:pt x="16552" y="566"/>
                  <a:pt x="15714" y="233"/>
                  <a:pt x="15621" y="132"/>
                </a:cubicBezTo>
                <a:cubicBezTo>
                  <a:pt x="15573" y="79"/>
                  <a:pt x="14580" y="34"/>
                  <a:pt x="1307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9" name="pasted-image.png"/>
          <p:cNvPicPr>
            <a:picLocks noChangeAspect="1"/>
          </p:cNvPicPr>
          <p:nvPr/>
        </p:nvPicPr>
        <p:blipFill>
          <a:blip r:embed="rId5">
            <a:extLst/>
          </a:blip>
          <a:srcRect l="12759" t="4328" r="5149" b="5173"/>
          <a:stretch>
            <a:fillRect/>
          </a:stretch>
        </p:blipFill>
        <p:spPr>
          <a:xfrm>
            <a:off x="17013755" y="7437742"/>
            <a:ext cx="1491786" cy="1644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72" fill="norm" stroke="1" extrusionOk="0">
                <a:moveTo>
                  <a:pt x="12565" y="0"/>
                </a:moveTo>
                <a:cubicBezTo>
                  <a:pt x="12228" y="-1"/>
                  <a:pt x="11872" y="41"/>
                  <a:pt x="11773" y="94"/>
                </a:cubicBezTo>
                <a:cubicBezTo>
                  <a:pt x="11620" y="177"/>
                  <a:pt x="8691" y="225"/>
                  <a:pt x="8537" y="146"/>
                </a:cubicBezTo>
                <a:cubicBezTo>
                  <a:pt x="8462" y="108"/>
                  <a:pt x="7279" y="94"/>
                  <a:pt x="6701" y="125"/>
                </a:cubicBezTo>
                <a:cubicBezTo>
                  <a:pt x="6265" y="149"/>
                  <a:pt x="6215" y="266"/>
                  <a:pt x="6156" y="1479"/>
                </a:cubicBezTo>
                <a:lnTo>
                  <a:pt x="6093" y="2811"/>
                </a:lnTo>
                <a:lnTo>
                  <a:pt x="5181" y="2869"/>
                </a:lnTo>
                <a:cubicBezTo>
                  <a:pt x="4435" y="2918"/>
                  <a:pt x="4261" y="3008"/>
                  <a:pt x="4206" y="3363"/>
                </a:cubicBezTo>
                <a:cubicBezTo>
                  <a:pt x="4162" y="3639"/>
                  <a:pt x="3958" y="3817"/>
                  <a:pt x="3643" y="3858"/>
                </a:cubicBezTo>
                <a:cubicBezTo>
                  <a:pt x="3157" y="3921"/>
                  <a:pt x="3151" y="3954"/>
                  <a:pt x="3173" y="6664"/>
                </a:cubicBezTo>
                <a:cubicBezTo>
                  <a:pt x="3191" y="8911"/>
                  <a:pt x="3255" y="9407"/>
                  <a:pt x="3511" y="9407"/>
                </a:cubicBezTo>
                <a:cubicBezTo>
                  <a:pt x="3683" y="9407"/>
                  <a:pt x="3926" y="9622"/>
                  <a:pt x="4056" y="9881"/>
                </a:cubicBezTo>
                <a:cubicBezTo>
                  <a:pt x="4262" y="10290"/>
                  <a:pt x="4404" y="10340"/>
                  <a:pt x="5135" y="10251"/>
                </a:cubicBezTo>
                <a:cubicBezTo>
                  <a:pt x="6063" y="10138"/>
                  <a:pt x="6160" y="10233"/>
                  <a:pt x="6254" y="11380"/>
                </a:cubicBezTo>
                <a:cubicBezTo>
                  <a:pt x="6295" y="11877"/>
                  <a:pt x="6429" y="12100"/>
                  <a:pt x="6742" y="12177"/>
                </a:cubicBezTo>
                <a:cubicBezTo>
                  <a:pt x="6980" y="12235"/>
                  <a:pt x="7210" y="12468"/>
                  <a:pt x="7247" y="12697"/>
                </a:cubicBezTo>
                <a:cubicBezTo>
                  <a:pt x="7311" y="13099"/>
                  <a:pt x="7433" y="13116"/>
                  <a:pt x="10385" y="13140"/>
                </a:cubicBezTo>
                <a:cubicBezTo>
                  <a:pt x="12074" y="13153"/>
                  <a:pt x="13391" y="13108"/>
                  <a:pt x="13311" y="13036"/>
                </a:cubicBezTo>
                <a:cubicBezTo>
                  <a:pt x="13098" y="12843"/>
                  <a:pt x="13548" y="12166"/>
                  <a:pt x="13891" y="12166"/>
                </a:cubicBezTo>
                <a:cubicBezTo>
                  <a:pt x="14232" y="12166"/>
                  <a:pt x="14453" y="11743"/>
                  <a:pt x="14453" y="11078"/>
                </a:cubicBezTo>
                <a:cubicBezTo>
                  <a:pt x="14453" y="10509"/>
                  <a:pt x="14646" y="10388"/>
                  <a:pt x="15635" y="10355"/>
                </a:cubicBezTo>
                <a:cubicBezTo>
                  <a:pt x="16222" y="10335"/>
                  <a:pt x="16404" y="10245"/>
                  <a:pt x="16404" y="9975"/>
                </a:cubicBezTo>
                <a:cubicBezTo>
                  <a:pt x="16404" y="9627"/>
                  <a:pt x="17112" y="9128"/>
                  <a:pt x="17327" y="9324"/>
                </a:cubicBezTo>
                <a:cubicBezTo>
                  <a:pt x="17387" y="9378"/>
                  <a:pt x="17446" y="8188"/>
                  <a:pt x="17459" y="6674"/>
                </a:cubicBezTo>
                <a:cubicBezTo>
                  <a:pt x="17483" y="3969"/>
                  <a:pt x="17477" y="3919"/>
                  <a:pt x="17000" y="3858"/>
                </a:cubicBezTo>
                <a:cubicBezTo>
                  <a:pt x="16694" y="3818"/>
                  <a:pt x="16487" y="3636"/>
                  <a:pt x="16444" y="3363"/>
                </a:cubicBezTo>
                <a:cubicBezTo>
                  <a:pt x="16388" y="3008"/>
                  <a:pt x="16214" y="2918"/>
                  <a:pt x="15468" y="2869"/>
                </a:cubicBezTo>
                <a:cubicBezTo>
                  <a:pt x="14570" y="2809"/>
                  <a:pt x="14558" y="2802"/>
                  <a:pt x="14493" y="1994"/>
                </a:cubicBezTo>
                <a:cubicBezTo>
                  <a:pt x="14444" y="1382"/>
                  <a:pt x="14326" y="1153"/>
                  <a:pt x="14011" y="1078"/>
                </a:cubicBezTo>
                <a:cubicBezTo>
                  <a:pt x="13780" y="1023"/>
                  <a:pt x="13498" y="758"/>
                  <a:pt x="13386" y="490"/>
                </a:cubicBezTo>
                <a:cubicBezTo>
                  <a:pt x="13236" y="132"/>
                  <a:pt x="13016" y="2"/>
                  <a:pt x="12565" y="0"/>
                </a:cubicBezTo>
                <a:close/>
                <a:moveTo>
                  <a:pt x="9679" y="14436"/>
                </a:moveTo>
                <a:cubicBezTo>
                  <a:pt x="9557" y="14367"/>
                  <a:pt x="9456" y="14494"/>
                  <a:pt x="9456" y="14722"/>
                </a:cubicBezTo>
                <a:cubicBezTo>
                  <a:pt x="9456" y="15151"/>
                  <a:pt x="8706" y="15544"/>
                  <a:pt x="8210" y="15373"/>
                </a:cubicBezTo>
                <a:cubicBezTo>
                  <a:pt x="8061" y="15322"/>
                  <a:pt x="7778" y="15332"/>
                  <a:pt x="7585" y="15399"/>
                </a:cubicBezTo>
                <a:cubicBezTo>
                  <a:pt x="7307" y="15496"/>
                  <a:pt x="7292" y="15579"/>
                  <a:pt x="7499" y="15805"/>
                </a:cubicBezTo>
                <a:cubicBezTo>
                  <a:pt x="7854" y="16194"/>
                  <a:pt x="7604" y="16487"/>
                  <a:pt x="7034" y="16352"/>
                </a:cubicBezTo>
                <a:cubicBezTo>
                  <a:pt x="6712" y="16275"/>
                  <a:pt x="6617" y="16314"/>
                  <a:pt x="6724" y="16472"/>
                </a:cubicBezTo>
                <a:cubicBezTo>
                  <a:pt x="6812" y="16600"/>
                  <a:pt x="6731" y="16754"/>
                  <a:pt x="6541" y="16820"/>
                </a:cubicBezTo>
                <a:cubicBezTo>
                  <a:pt x="6288" y="16908"/>
                  <a:pt x="6202" y="17223"/>
                  <a:pt x="6202" y="18065"/>
                </a:cubicBezTo>
                <a:cubicBezTo>
                  <a:pt x="6202" y="19320"/>
                  <a:pt x="6104" y="19512"/>
                  <a:pt x="5583" y="19262"/>
                </a:cubicBezTo>
                <a:cubicBezTo>
                  <a:pt x="5387" y="19168"/>
                  <a:pt x="5052" y="19045"/>
                  <a:pt x="4843" y="18986"/>
                </a:cubicBezTo>
                <a:cubicBezTo>
                  <a:pt x="4547" y="18903"/>
                  <a:pt x="4464" y="18659"/>
                  <a:pt x="4464" y="17898"/>
                </a:cubicBezTo>
                <a:cubicBezTo>
                  <a:pt x="4464" y="17359"/>
                  <a:pt x="4562" y="16861"/>
                  <a:pt x="4682" y="16794"/>
                </a:cubicBezTo>
                <a:cubicBezTo>
                  <a:pt x="5113" y="16552"/>
                  <a:pt x="4884" y="16342"/>
                  <a:pt x="4234" y="16383"/>
                </a:cubicBezTo>
                <a:cubicBezTo>
                  <a:pt x="3869" y="16406"/>
                  <a:pt x="3523" y="16357"/>
                  <a:pt x="3466" y="16274"/>
                </a:cubicBezTo>
                <a:cubicBezTo>
                  <a:pt x="3408" y="16190"/>
                  <a:pt x="3145" y="16191"/>
                  <a:pt x="2880" y="16274"/>
                </a:cubicBezTo>
                <a:cubicBezTo>
                  <a:pt x="2616" y="16356"/>
                  <a:pt x="1884" y="16410"/>
                  <a:pt x="1251" y="16393"/>
                </a:cubicBezTo>
                <a:cubicBezTo>
                  <a:pt x="377" y="16371"/>
                  <a:pt x="129" y="16425"/>
                  <a:pt x="212" y="16623"/>
                </a:cubicBezTo>
                <a:cubicBezTo>
                  <a:pt x="273" y="16766"/>
                  <a:pt x="223" y="16935"/>
                  <a:pt x="103" y="17003"/>
                </a:cubicBezTo>
                <a:cubicBezTo>
                  <a:pt x="32" y="17043"/>
                  <a:pt x="-4" y="17099"/>
                  <a:pt x="0" y="17164"/>
                </a:cubicBezTo>
                <a:cubicBezTo>
                  <a:pt x="4" y="17229"/>
                  <a:pt x="47" y="17306"/>
                  <a:pt x="126" y="17393"/>
                </a:cubicBezTo>
                <a:cubicBezTo>
                  <a:pt x="280" y="17561"/>
                  <a:pt x="342" y="18381"/>
                  <a:pt x="298" y="19642"/>
                </a:cubicBezTo>
                <a:cubicBezTo>
                  <a:pt x="255" y="20904"/>
                  <a:pt x="309" y="21599"/>
                  <a:pt x="448" y="21558"/>
                </a:cubicBezTo>
                <a:cubicBezTo>
                  <a:pt x="567" y="21522"/>
                  <a:pt x="715" y="21100"/>
                  <a:pt x="775" y="20621"/>
                </a:cubicBezTo>
                <a:cubicBezTo>
                  <a:pt x="845" y="20053"/>
                  <a:pt x="977" y="19770"/>
                  <a:pt x="1159" y="19803"/>
                </a:cubicBezTo>
                <a:cubicBezTo>
                  <a:pt x="1312" y="19832"/>
                  <a:pt x="1608" y="19878"/>
                  <a:pt x="1813" y="19907"/>
                </a:cubicBezTo>
                <a:cubicBezTo>
                  <a:pt x="2018" y="19936"/>
                  <a:pt x="2296" y="20023"/>
                  <a:pt x="2433" y="20100"/>
                </a:cubicBezTo>
                <a:cubicBezTo>
                  <a:pt x="2570" y="20178"/>
                  <a:pt x="2734" y="20115"/>
                  <a:pt x="2800" y="19959"/>
                </a:cubicBezTo>
                <a:cubicBezTo>
                  <a:pt x="2888" y="19751"/>
                  <a:pt x="3081" y="19715"/>
                  <a:pt x="3529" y="19829"/>
                </a:cubicBezTo>
                <a:cubicBezTo>
                  <a:pt x="3863" y="19915"/>
                  <a:pt x="4268" y="19946"/>
                  <a:pt x="4424" y="19897"/>
                </a:cubicBezTo>
                <a:cubicBezTo>
                  <a:pt x="4580" y="19848"/>
                  <a:pt x="4898" y="19967"/>
                  <a:pt x="5129" y="20157"/>
                </a:cubicBezTo>
                <a:cubicBezTo>
                  <a:pt x="5452" y="20422"/>
                  <a:pt x="5490" y="20566"/>
                  <a:pt x="5302" y="20772"/>
                </a:cubicBezTo>
                <a:cubicBezTo>
                  <a:pt x="5121" y="20969"/>
                  <a:pt x="4980" y="20978"/>
                  <a:pt x="4768" y="20818"/>
                </a:cubicBezTo>
                <a:cubicBezTo>
                  <a:pt x="4387" y="20532"/>
                  <a:pt x="4044" y="20745"/>
                  <a:pt x="4171" y="21188"/>
                </a:cubicBezTo>
                <a:cubicBezTo>
                  <a:pt x="4252" y="21467"/>
                  <a:pt x="4515" y="21549"/>
                  <a:pt x="5405" y="21568"/>
                </a:cubicBezTo>
                <a:cubicBezTo>
                  <a:pt x="6399" y="21589"/>
                  <a:pt x="6564" y="21534"/>
                  <a:pt x="6782" y="21115"/>
                </a:cubicBezTo>
                <a:cubicBezTo>
                  <a:pt x="6936" y="20819"/>
                  <a:pt x="6951" y="20594"/>
                  <a:pt x="6822" y="20522"/>
                </a:cubicBezTo>
                <a:cubicBezTo>
                  <a:pt x="6507" y="20345"/>
                  <a:pt x="6713" y="19996"/>
                  <a:pt x="7189" y="19902"/>
                </a:cubicBezTo>
                <a:cubicBezTo>
                  <a:pt x="7422" y="19856"/>
                  <a:pt x="8172" y="19817"/>
                  <a:pt x="8853" y="19819"/>
                </a:cubicBezTo>
                <a:lnTo>
                  <a:pt x="10087" y="19824"/>
                </a:lnTo>
                <a:lnTo>
                  <a:pt x="10155" y="18606"/>
                </a:lnTo>
                <a:cubicBezTo>
                  <a:pt x="10204" y="17680"/>
                  <a:pt x="10298" y="17388"/>
                  <a:pt x="10546" y="17388"/>
                </a:cubicBezTo>
                <a:cubicBezTo>
                  <a:pt x="10725" y="17388"/>
                  <a:pt x="10845" y="17497"/>
                  <a:pt x="10815" y="17632"/>
                </a:cubicBezTo>
                <a:cubicBezTo>
                  <a:pt x="10750" y="17928"/>
                  <a:pt x="11110" y="17962"/>
                  <a:pt x="11303" y="17679"/>
                </a:cubicBezTo>
                <a:cubicBezTo>
                  <a:pt x="11595" y="17250"/>
                  <a:pt x="11848" y="17755"/>
                  <a:pt x="11848" y="18778"/>
                </a:cubicBezTo>
                <a:cubicBezTo>
                  <a:pt x="11848" y="19367"/>
                  <a:pt x="11941" y="19850"/>
                  <a:pt x="12060" y="19850"/>
                </a:cubicBezTo>
                <a:cubicBezTo>
                  <a:pt x="12180" y="19850"/>
                  <a:pt x="12278" y="19367"/>
                  <a:pt x="12278" y="18778"/>
                </a:cubicBezTo>
                <a:cubicBezTo>
                  <a:pt x="12278" y="17777"/>
                  <a:pt x="12528" y="17251"/>
                  <a:pt x="12806" y="17658"/>
                </a:cubicBezTo>
                <a:cubicBezTo>
                  <a:pt x="12873" y="17756"/>
                  <a:pt x="12946" y="18245"/>
                  <a:pt x="12967" y="18746"/>
                </a:cubicBezTo>
                <a:cubicBezTo>
                  <a:pt x="12988" y="19248"/>
                  <a:pt x="13107" y="19737"/>
                  <a:pt x="13237" y="19835"/>
                </a:cubicBezTo>
                <a:cubicBezTo>
                  <a:pt x="13370" y="19935"/>
                  <a:pt x="13891" y="19946"/>
                  <a:pt x="14436" y="19855"/>
                </a:cubicBezTo>
                <a:cubicBezTo>
                  <a:pt x="14965" y="19767"/>
                  <a:pt x="15518" y="19737"/>
                  <a:pt x="15663" y="19788"/>
                </a:cubicBezTo>
                <a:cubicBezTo>
                  <a:pt x="15964" y="19892"/>
                  <a:pt x="16287" y="19534"/>
                  <a:pt x="16025" y="19387"/>
                </a:cubicBezTo>
                <a:cubicBezTo>
                  <a:pt x="15931" y="19334"/>
                  <a:pt x="15865" y="18800"/>
                  <a:pt x="15882" y="18200"/>
                </a:cubicBezTo>
                <a:cubicBezTo>
                  <a:pt x="15898" y="17600"/>
                  <a:pt x="15852" y="17120"/>
                  <a:pt x="15778" y="17133"/>
                </a:cubicBezTo>
                <a:cubicBezTo>
                  <a:pt x="15437" y="17191"/>
                  <a:pt x="14438" y="16677"/>
                  <a:pt x="14556" y="16503"/>
                </a:cubicBezTo>
                <a:cubicBezTo>
                  <a:pt x="14634" y="16389"/>
                  <a:pt x="14457" y="16322"/>
                  <a:pt x="14132" y="16347"/>
                </a:cubicBezTo>
                <a:cubicBezTo>
                  <a:pt x="13802" y="16371"/>
                  <a:pt x="13614" y="16485"/>
                  <a:pt x="13673" y="16623"/>
                </a:cubicBezTo>
                <a:cubicBezTo>
                  <a:pt x="13727" y="16751"/>
                  <a:pt x="13596" y="17002"/>
                  <a:pt x="13380" y="17180"/>
                </a:cubicBezTo>
                <a:cubicBezTo>
                  <a:pt x="13013" y="17481"/>
                  <a:pt x="12948" y="17465"/>
                  <a:pt x="12428" y="16904"/>
                </a:cubicBezTo>
                <a:cubicBezTo>
                  <a:pt x="11925" y="16362"/>
                  <a:pt x="10977" y="16024"/>
                  <a:pt x="11303" y="16503"/>
                </a:cubicBezTo>
                <a:cubicBezTo>
                  <a:pt x="11446" y="16712"/>
                  <a:pt x="10549" y="17110"/>
                  <a:pt x="10270" y="16961"/>
                </a:cubicBezTo>
                <a:cubicBezTo>
                  <a:pt x="10181" y="16913"/>
                  <a:pt x="10110" y="16483"/>
                  <a:pt x="10110" y="16008"/>
                </a:cubicBezTo>
                <a:cubicBezTo>
                  <a:pt x="10110" y="15533"/>
                  <a:pt x="10007" y="15092"/>
                  <a:pt x="9886" y="15024"/>
                </a:cubicBezTo>
                <a:cubicBezTo>
                  <a:pt x="9764" y="14956"/>
                  <a:pt x="9719" y="14821"/>
                  <a:pt x="9783" y="14728"/>
                </a:cubicBezTo>
                <a:cubicBezTo>
                  <a:pt x="9846" y="14634"/>
                  <a:pt x="9801" y="14504"/>
                  <a:pt x="9679" y="14436"/>
                </a:cubicBezTo>
                <a:close/>
                <a:moveTo>
                  <a:pt x="20219" y="15373"/>
                </a:moveTo>
                <a:cubicBezTo>
                  <a:pt x="19884" y="15385"/>
                  <a:pt x="19872" y="15497"/>
                  <a:pt x="19921" y="15873"/>
                </a:cubicBezTo>
                <a:cubicBezTo>
                  <a:pt x="19971" y="16263"/>
                  <a:pt x="19890" y="16402"/>
                  <a:pt x="19622" y="16404"/>
                </a:cubicBezTo>
                <a:cubicBezTo>
                  <a:pt x="19422" y="16405"/>
                  <a:pt x="19192" y="16467"/>
                  <a:pt x="19112" y="16539"/>
                </a:cubicBezTo>
                <a:cubicBezTo>
                  <a:pt x="19032" y="16612"/>
                  <a:pt x="18742" y="16576"/>
                  <a:pt x="18463" y="16461"/>
                </a:cubicBezTo>
                <a:cubicBezTo>
                  <a:pt x="18044" y="16288"/>
                  <a:pt x="17841" y="16334"/>
                  <a:pt x="17310" y="16721"/>
                </a:cubicBezTo>
                <a:cubicBezTo>
                  <a:pt x="16742" y="17136"/>
                  <a:pt x="16662" y="17335"/>
                  <a:pt x="16593" y="18439"/>
                </a:cubicBezTo>
                <a:cubicBezTo>
                  <a:pt x="16550" y="19126"/>
                  <a:pt x="16555" y="19722"/>
                  <a:pt x="16604" y="19767"/>
                </a:cubicBezTo>
                <a:cubicBezTo>
                  <a:pt x="16957" y="20084"/>
                  <a:pt x="17156" y="19742"/>
                  <a:pt x="17086" y="18944"/>
                </a:cubicBezTo>
                <a:cubicBezTo>
                  <a:pt x="17000" y="17962"/>
                  <a:pt x="17254" y="17558"/>
                  <a:pt x="17827" y="17757"/>
                </a:cubicBezTo>
                <a:cubicBezTo>
                  <a:pt x="18121" y="17860"/>
                  <a:pt x="18139" y="17939"/>
                  <a:pt x="17924" y="18174"/>
                </a:cubicBezTo>
                <a:cubicBezTo>
                  <a:pt x="17768" y="18344"/>
                  <a:pt x="17729" y="18611"/>
                  <a:pt x="17827" y="18814"/>
                </a:cubicBezTo>
                <a:cubicBezTo>
                  <a:pt x="17964" y="19099"/>
                  <a:pt x="18019" y="19056"/>
                  <a:pt x="18125" y="18580"/>
                </a:cubicBezTo>
                <a:cubicBezTo>
                  <a:pt x="18324" y="17684"/>
                  <a:pt x="18677" y="17873"/>
                  <a:pt x="18750" y="18913"/>
                </a:cubicBezTo>
                <a:cubicBezTo>
                  <a:pt x="18793" y="19511"/>
                  <a:pt x="18917" y="19850"/>
                  <a:pt x="19095" y="19850"/>
                </a:cubicBezTo>
                <a:cubicBezTo>
                  <a:pt x="19292" y="19850"/>
                  <a:pt x="19351" y="19595"/>
                  <a:pt x="19290" y="18976"/>
                </a:cubicBezTo>
                <a:cubicBezTo>
                  <a:pt x="19196" y="18023"/>
                  <a:pt x="19679" y="16893"/>
                  <a:pt x="20185" y="16893"/>
                </a:cubicBezTo>
                <a:cubicBezTo>
                  <a:pt x="20348" y="16893"/>
                  <a:pt x="20546" y="16748"/>
                  <a:pt x="20621" y="16570"/>
                </a:cubicBezTo>
                <a:cubicBezTo>
                  <a:pt x="20745" y="16275"/>
                  <a:pt x="20794" y="16282"/>
                  <a:pt x="21177" y="16596"/>
                </a:cubicBezTo>
                <a:cubicBezTo>
                  <a:pt x="21585" y="16931"/>
                  <a:pt x="21596" y="16916"/>
                  <a:pt x="21544" y="16185"/>
                </a:cubicBezTo>
                <a:cubicBezTo>
                  <a:pt x="21494" y="15465"/>
                  <a:pt x="21457" y="15434"/>
                  <a:pt x="20672" y="15389"/>
                </a:cubicBezTo>
                <a:cubicBezTo>
                  <a:pt x="20479" y="15378"/>
                  <a:pt x="20331" y="15369"/>
                  <a:pt x="20219" y="1537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970923" y="7565667"/>
            <a:ext cx="3722592" cy="1404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96780" y="9508739"/>
            <a:ext cx="1546966" cy="1575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93441" y="9508739"/>
            <a:ext cx="1575935" cy="1575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619071" y="9464792"/>
            <a:ext cx="1663830" cy="166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>
            <a:picLocks noChangeAspect="1"/>
          </p:cNvPicPr>
          <p:nvPr/>
        </p:nvPicPr>
        <p:blipFill>
          <a:blip r:embed="rId10">
            <a:extLst/>
          </a:blip>
          <a:srcRect l="9615" t="7736" r="3261" b="9949"/>
          <a:stretch>
            <a:fillRect/>
          </a:stretch>
        </p:blipFill>
        <p:spPr>
          <a:xfrm>
            <a:off x="16852728" y="9508880"/>
            <a:ext cx="1813839" cy="157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593" fill="norm" stroke="1" extrusionOk="0">
                <a:moveTo>
                  <a:pt x="9984" y="0"/>
                </a:moveTo>
                <a:lnTo>
                  <a:pt x="7574" y="5"/>
                </a:lnTo>
                <a:lnTo>
                  <a:pt x="7541" y="315"/>
                </a:lnTo>
                <a:cubicBezTo>
                  <a:pt x="7510" y="626"/>
                  <a:pt x="7506" y="631"/>
                  <a:pt x="6718" y="609"/>
                </a:cubicBezTo>
                <a:cubicBezTo>
                  <a:pt x="5998" y="588"/>
                  <a:pt x="5922" y="606"/>
                  <a:pt x="5922" y="810"/>
                </a:cubicBezTo>
                <a:cubicBezTo>
                  <a:pt x="5922" y="1094"/>
                  <a:pt x="5619" y="1283"/>
                  <a:pt x="5282" y="1213"/>
                </a:cubicBezTo>
                <a:cubicBezTo>
                  <a:pt x="5007" y="1155"/>
                  <a:pt x="4772" y="1378"/>
                  <a:pt x="4821" y="1648"/>
                </a:cubicBezTo>
                <a:cubicBezTo>
                  <a:pt x="4839" y="1745"/>
                  <a:pt x="4739" y="1827"/>
                  <a:pt x="4572" y="1849"/>
                </a:cubicBezTo>
                <a:cubicBezTo>
                  <a:pt x="4359" y="1877"/>
                  <a:pt x="4290" y="1957"/>
                  <a:pt x="4266" y="2202"/>
                </a:cubicBezTo>
                <a:cubicBezTo>
                  <a:pt x="4238" y="2476"/>
                  <a:pt x="4193" y="2514"/>
                  <a:pt x="3941" y="2480"/>
                </a:cubicBezTo>
                <a:cubicBezTo>
                  <a:pt x="3761" y="2455"/>
                  <a:pt x="3671" y="2487"/>
                  <a:pt x="3710" y="2561"/>
                </a:cubicBezTo>
                <a:cubicBezTo>
                  <a:pt x="3746" y="2628"/>
                  <a:pt x="3644" y="2768"/>
                  <a:pt x="3484" y="2877"/>
                </a:cubicBezTo>
                <a:cubicBezTo>
                  <a:pt x="3324" y="2986"/>
                  <a:pt x="3146" y="3233"/>
                  <a:pt x="3084" y="3421"/>
                </a:cubicBezTo>
                <a:cubicBezTo>
                  <a:pt x="3023" y="3609"/>
                  <a:pt x="2896" y="3758"/>
                  <a:pt x="2807" y="3758"/>
                </a:cubicBezTo>
                <a:cubicBezTo>
                  <a:pt x="2714" y="3758"/>
                  <a:pt x="2647" y="3861"/>
                  <a:pt x="2647" y="3992"/>
                </a:cubicBezTo>
                <a:cubicBezTo>
                  <a:pt x="2647" y="4280"/>
                  <a:pt x="2458" y="4421"/>
                  <a:pt x="2308" y="4247"/>
                </a:cubicBezTo>
                <a:cubicBezTo>
                  <a:pt x="2238" y="4167"/>
                  <a:pt x="1761" y="4117"/>
                  <a:pt x="1070" y="4117"/>
                </a:cubicBezTo>
                <a:cubicBezTo>
                  <a:pt x="193" y="4117"/>
                  <a:pt x="-33" y="4148"/>
                  <a:pt x="63" y="4258"/>
                </a:cubicBezTo>
                <a:cubicBezTo>
                  <a:pt x="221" y="4441"/>
                  <a:pt x="221" y="4854"/>
                  <a:pt x="63" y="5036"/>
                </a:cubicBezTo>
                <a:cubicBezTo>
                  <a:pt x="-33" y="5146"/>
                  <a:pt x="18" y="5177"/>
                  <a:pt x="289" y="5177"/>
                </a:cubicBezTo>
                <a:cubicBezTo>
                  <a:pt x="605" y="5177"/>
                  <a:pt x="621" y="5165"/>
                  <a:pt x="449" y="5020"/>
                </a:cubicBezTo>
                <a:cubicBezTo>
                  <a:pt x="232" y="4837"/>
                  <a:pt x="312" y="4590"/>
                  <a:pt x="590" y="4590"/>
                </a:cubicBezTo>
                <a:cubicBezTo>
                  <a:pt x="693" y="4590"/>
                  <a:pt x="806" y="4506"/>
                  <a:pt x="839" y="4405"/>
                </a:cubicBezTo>
                <a:cubicBezTo>
                  <a:pt x="884" y="4270"/>
                  <a:pt x="1017" y="4232"/>
                  <a:pt x="1338" y="4258"/>
                </a:cubicBezTo>
                <a:cubicBezTo>
                  <a:pt x="1729" y="4291"/>
                  <a:pt x="1780" y="4326"/>
                  <a:pt x="1809" y="4617"/>
                </a:cubicBezTo>
                <a:cubicBezTo>
                  <a:pt x="1830" y="4830"/>
                  <a:pt x="1786" y="4968"/>
                  <a:pt x="1682" y="5014"/>
                </a:cubicBezTo>
                <a:cubicBezTo>
                  <a:pt x="1582" y="5058"/>
                  <a:pt x="1517" y="5229"/>
                  <a:pt x="1517" y="5466"/>
                </a:cubicBezTo>
                <a:cubicBezTo>
                  <a:pt x="1517" y="5717"/>
                  <a:pt x="1433" y="5939"/>
                  <a:pt x="1268" y="6118"/>
                </a:cubicBezTo>
                <a:cubicBezTo>
                  <a:pt x="1076" y="6326"/>
                  <a:pt x="1008" y="6533"/>
                  <a:pt x="985" y="6994"/>
                </a:cubicBezTo>
                <a:cubicBezTo>
                  <a:pt x="956" y="7580"/>
                  <a:pt x="944" y="7598"/>
                  <a:pt x="646" y="7598"/>
                </a:cubicBezTo>
                <a:cubicBezTo>
                  <a:pt x="366" y="7598"/>
                  <a:pt x="335" y="7558"/>
                  <a:pt x="289" y="7135"/>
                </a:cubicBezTo>
                <a:cubicBezTo>
                  <a:pt x="244" y="6736"/>
                  <a:pt x="220" y="6703"/>
                  <a:pt x="105" y="6864"/>
                </a:cubicBezTo>
                <a:cubicBezTo>
                  <a:pt x="8" y="6999"/>
                  <a:pt x="2" y="7070"/>
                  <a:pt x="86" y="7130"/>
                </a:cubicBezTo>
                <a:cubicBezTo>
                  <a:pt x="150" y="7176"/>
                  <a:pt x="176" y="7336"/>
                  <a:pt x="143" y="7489"/>
                </a:cubicBezTo>
                <a:cubicBezTo>
                  <a:pt x="100" y="7683"/>
                  <a:pt x="148" y="7839"/>
                  <a:pt x="303" y="8006"/>
                </a:cubicBezTo>
                <a:cubicBezTo>
                  <a:pt x="477" y="8193"/>
                  <a:pt x="501" y="8276"/>
                  <a:pt x="406" y="8408"/>
                </a:cubicBezTo>
                <a:cubicBezTo>
                  <a:pt x="323" y="8524"/>
                  <a:pt x="314" y="8669"/>
                  <a:pt x="383" y="8876"/>
                </a:cubicBezTo>
                <a:cubicBezTo>
                  <a:pt x="506" y="9250"/>
                  <a:pt x="423" y="10279"/>
                  <a:pt x="256" y="10437"/>
                </a:cubicBezTo>
                <a:cubicBezTo>
                  <a:pt x="187" y="10502"/>
                  <a:pt x="142" y="10645"/>
                  <a:pt x="161" y="10752"/>
                </a:cubicBezTo>
                <a:cubicBezTo>
                  <a:pt x="181" y="10860"/>
                  <a:pt x="146" y="10984"/>
                  <a:pt x="81" y="11030"/>
                </a:cubicBezTo>
                <a:cubicBezTo>
                  <a:pt x="5" y="11084"/>
                  <a:pt x="49" y="11164"/>
                  <a:pt x="204" y="11253"/>
                </a:cubicBezTo>
                <a:cubicBezTo>
                  <a:pt x="499" y="11422"/>
                  <a:pt x="573" y="11793"/>
                  <a:pt x="350" y="11981"/>
                </a:cubicBezTo>
                <a:cubicBezTo>
                  <a:pt x="198" y="12110"/>
                  <a:pt x="200" y="12124"/>
                  <a:pt x="378" y="12177"/>
                </a:cubicBezTo>
                <a:cubicBezTo>
                  <a:pt x="528" y="12223"/>
                  <a:pt x="560" y="12312"/>
                  <a:pt x="519" y="12558"/>
                </a:cubicBezTo>
                <a:cubicBezTo>
                  <a:pt x="490" y="12734"/>
                  <a:pt x="394" y="12913"/>
                  <a:pt x="303" y="12955"/>
                </a:cubicBezTo>
                <a:cubicBezTo>
                  <a:pt x="183" y="13010"/>
                  <a:pt x="222" y="13046"/>
                  <a:pt x="444" y="13091"/>
                </a:cubicBezTo>
                <a:cubicBezTo>
                  <a:pt x="707" y="13145"/>
                  <a:pt x="754" y="13216"/>
                  <a:pt x="783" y="13570"/>
                </a:cubicBezTo>
                <a:cubicBezTo>
                  <a:pt x="801" y="13797"/>
                  <a:pt x="868" y="14051"/>
                  <a:pt x="929" y="14135"/>
                </a:cubicBezTo>
                <a:cubicBezTo>
                  <a:pt x="1079" y="14345"/>
                  <a:pt x="930" y="14484"/>
                  <a:pt x="496" y="14543"/>
                </a:cubicBezTo>
                <a:lnTo>
                  <a:pt x="133" y="14592"/>
                </a:lnTo>
                <a:lnTo>
                  <a:pt x="524" y="14614"/>
                </a:lnTo>
                <a:cubicBezTo>
                  <a:pt x="762" y="14625"/>
                  <a:pt x="935" y="14701"/>
                  <a:pt x="971" y="14810"/>
                </a:cubicBezTo>
                <a:cubicBezTo>
                  <a:pt x="1003" y="14907"/>
                  <a:pt x="1112" y="14984"/>
                  <a:pt x="1216" y="14984"/>
                </a:cubicBezTo>
                <a:cubicBezTo>
                  <a:pt x="1319" y="14984"/>
                  <a:pt x="1441" y="15049"/>
                  <a:pt x="1484" y="15131"/>
                </a:cubicBezTo>
                <a:cubicBezTo>
                  <a:pt x="1598" y="15343"/>
                  <a:pt x="1529" y="15971"/>
                  <a:pt x="1376" y="16110"/>
                </a:cubicBezTo>
                <a:cubicBezTo>
                  <a:pt x="1169" y="16297"/>
                  <a:pt x="1306" y="16523"/>
                  <a:pt x="1625" y="16523"/>
                </a:cubicBezTo>
                <a:cubicBezTo>
                  <a:pt x="1967" y="16523"/>
                  <a:pt x="2081" y="16684"/>
                  <a:pt x="2082" y="17165"/>
                </a:cubicBezTo>
                <a:cubicBezTo>
                  <a:pt x="2082" y="17438"/>
                  <a:pt x="2139" y="17528"/>
                  <a:pt x="2341" y="17583"/>
                </a:cubicBezTo>
                <a:cubicBezTo>
                  <a:pt x="2499" y="17627"/>
                  <a:pt x="2608" y="17753"/>
                  <a:pt x="2628" y="17910"/>
                </a:cubicBezTo>
                <a:cubicBezTo>
                  <a:pt x="2647" y="18066"/>
                  <a:pt x="2744" y="18175"/>
                  <a:pt x="2882" y="18198"/>
                </a:cubicBezTo>
                <a:cubicBezTo>
                  <a:pt x="3022" y="18221"/>
                  <a:pt x="3116" y="18331"/>
                  <a:pt x="3136" y="18492"/>
                </a:cubicBezTo>
                <a:cubicBezTo>
                  <a:pt x="3158" y="18673"/>
                  <a:pt x="3254" y="18765"/>
                  <a:pt x="3447" y="18791"/>
                </a:cubicBezTo>
                <a:cubicBezTo>
                  <a:pt x="3601" y="18811"/>
                  <a:pt x="3726" y="18904"/>
                  <a:pt x="3734" y="19003"/>
                </a:cubicBezTo>
                <a:cubicBezTo>
                  <a:pt x="3741" y="19100"/>
                  <a:pt x="3756" y="19248"/>
                  <a:pt x="3762" y="19329"/>
                </a:cubicBezTo>
                <a:cubicBezTo>
                  <a:pt x="3769" y="19411"/>
                  <a:pt x="3858" y="19476"/>
                  <a:pt x="3964" y="19476"/>
                </a:cubicBezTo>
                <a:cubicBezTo>
                  <a:pt x="4071" y="19476"/>
                  <a:pt x="4232" y="19606"/>
                  <a:pt x="4322" y="19764"/>
                </a:cubicBezTo>
                <a:cubicBezTo>
                  <a:pt x="4446" y="19982"/>
                  <a:pt x="4595" y="20063"/>
                  <a:pt x="4925" y="20091"/>
                </a:cubicBezTo>
                <a:cubicBezTo>
                  <a:pt x="5288" y="20121"/>
                  <a:pt x="5363" y="20169"/>
                  <a:pt x="5391" y="20390"/>
                </a:cubicBezTo>
                <a:cubicBezTo>
                  <a:pt x="5419" y="20620"/>
                  <a:pt x="5489" y="20656"/>
                  <a:pt x="5885" y="20656"/>
                </a:cubicBezTo>
                <a:cubicBezTo>
                  <a:pt x="6227" y="20656"/>
                  <a:pt x="6355" y="20708"/>
                  <a:pt x="6402" y="20863"/>
                </a:cubicBezTo>
                <a:cubicBezTo>
                  <a:pt x="6438" y="20977"/>
                  <a:pt x="6513" y="21136"/>
                  <a:pt x="6567" y="21217"/>
                </a:cubicBezTo>
                <a:cubicBezTo>
                  <a:pt x="6641" y="21327"/>
                  <a:pt x="7234" y="21354"/>
                  <a:pt x="8982" y="21331"/>
                </a:cubicBezTo>
                <a:cubicBezTo>
                  <a:pt x="10257" y="21314"/>
                  <a:pt x="11361" y="21259"/>
                  <a:pt x="11434" y="21206"/>
                </a:cubicBezTo>
                <a:cubicBezTo>
                  <a:pt x="11508" y="21152"/>
                  <a:pt x="11628" y="21168"/>
                  <a:pt x="11702" y="21238"/>
                </a:cubicBezTo>
                <a:cubicBezTo>
                  <a:pt x="11877" y="21406"/>
                  <a:pt x="12887" y="21378"/>
                  <a:pt x="12902" y="21206"/>
                </a:cubicBezTo>
                <a:cubicBezTo>
                  <a:pt x="12909" y="21133"/>
                  <a:pt x="12923" y="20993"/>
                  <a:pt x="12931" y="20896"/>
                </a:cubicBezTo>
                <a:cubicBezTo>
                  <a:pt x="12940" y="20778"/>
                  <a:pt x="13063" y="20714"/>
                  <a:pt x="13302" y="20705"/>
                </a:cubicBezTo>
                <a:cubicBezTo>
                  <a:pt x="14546" y="20663"/>
                  <a:pt x="14515" y="20668"/>
                  <a:pt x="14550" y="20395"/>
                </a:cubicBezTo>
                <a:cubicBezTo>
                  <a:pt x="14570" y="20231"/>
                  <a:pt x="14675" y="20108"/>
                  <a:pt x="14837" y="20064"/>
                </a:cubicBezTo>
                <a:cubicBezTo>
                  <a:pt x="15000" y="20019"/>
                  <a:pt x="15093" y="19911"/>
                  <a:pt x="15096" y="19764"/>
                </a:cubicBezTo>
                <a:cubicBezTo>
                  <a:pt x="15102" y="19386"/>
                  <a:pt x="15243" y="19205"/>
                  <a:pt x="15406" y="19362"/>
                </a:cubicBezTo>
                <a:cubicBezTo>
                  <a:pt x="15629" y="19575"/>
                  <a:pt x="16150" y="19390"/>
                  <a:pt x="16188" y="19085"/>
                </a:cubicBezTo>
                <a:cubicBezTo>
                  <a:pt x="16210" y="18904"/>
                  <a:pt x="16301" y="18817"/>
                  <a:pt x="16493" y="18791"/>
                </a:cubicBezTo>
                <a:cubicBezTo>
                  <a:pt x="16706" y="18763"/>
                  <a:pt x="16780" y="18678"/>
                  <a:pt x="16804" y="18432"/>
                </a:cubicBezTo>
                <a:cubicBezTo>
                  <a:pt x="16829" y="18182"/>
                  <a:pt x="16884" y="18127"/>
                  <a:pt x="17058" y="18155"/>
                </a:cubicBezTo>
                <a:cubicBezTo>
                  <a:pt x="17216" y="18180"/>
                  <a:pt x="17274" y="18131"/>
                  <a:pt x="17256" y="17991"/>
                </a:cubicBezTo>
                <a:cubicBezTo>
                  <a:pt x="17242" y="17884"/>
                  <a:pt x="17256" y="17605"/>
                  <a:pt x="17289" y="17371"/>
                </a:cubicBezTo>
                <a:cubicBezTo>
                  <a:pt x="17335" y="17046"/>
                  <a:pt x="17409" y="16928"/>
                  <a:pt x="17604" y="16871"/>
                </a:cubicBezTo>
                <a:cubicBezTo>
                  <a:pt x="17745" y="16830"/>
                  <a:pt x="17846" y="16730"/>
                  <a:pt x="17830" y="16648"/>
                </a:cubicBezTo>
                <a:cubicBezTo>
                  <a:pt x="17783" y="16409"/>
                  <a:pt x="18002" y="16185"/>
                  <a:pt x="18221" y="16251"/>
                </a:cubicBezTo>
                <a:cubicBezTo>
                  <a:pt x="18406" y="16307"/>
                  <a:pt x="18423" y="16249"/>
                  <a:pt x="18423" y="15538"/>
                </a:cubicBezTo>
                <a:cubicBezTo>
                  <a:pt x="18423" y="14863"/>
                  <a:pt x="18453" y="14738"/>
                  <a:pt x="18668" y="14543"/>
                </a:cubicBezTo>
                <a:cubicBezTo>
                  <a:pt x="18904" y="14329"/>
                  <a:pt x="18915" y="14263"/>
                  <a:pt x="18913" y="12895"/>
                </a:cubicBezTo>
                <a:cubicBezTo>
                  <a:pt x="18911" y="12110"/>
                  <a:pt x="18940" y="11406"/>
                  <a:pt x="18979" y="11334"/>
                </a:cubicBezTo>
                <a:cubicBezTo>
                  <a:pt x="19017" y="11262"/>
                  <a:pt x="19137" y="11204"/>
                  <a:pt x="19247" y="11204"/>
                </a:cubicBezTo>
                <a:cubicBezTo>
                  <a:pt x="19399" y="11204"/>
                  <a:pt x="19449" y="11121"/>
                  <a:pt x="19449" y="10856"/>
                </a:cubicBezTo>
                <a:cubicBezTo>
                  <a:pt x="19449" y="10491"/>
                  <a:pt x="19302" y="10289"/>
                  <a:pt x="19190" y="10497"/>
                </a:cubicBezTo>
                <a:cubicBezTo>
                  <a:pt x="19061" y="10738"/>
                  <a:pt x="18962" y="10489"/>
                  <a:pt x="18950" y="9898"/>
                </a:cubicBezTo>
                <a:cubicBezTo>
                  <a:pt x="18944" y="9568"/>
                  <a:pt x="18914" y="9251"/>
                  <a:pt x="18884" y="9197"/>
                </a:cubicBezTo>
                <a:cubicBezTo>
                  <a:pt x="18855" y="9143"/>
                  <a:pt x="18871" y="8775"/>
                  <a:pt x="18917" y="8381"/>
                </a:cubicBezTo>
                <a:cubicBezTo>
                  <a:pt x="19030" y="7427"/>
                  <a:pt x="18966" y="6951"/>
                  <a:pt x="18724" y="6951"/>
                </a:cubicBezTo>
                <a:cubicBezTo>
                  <a:pt x="18468" y="6951"/>
                  <a:pt x="18404" y="6797"/>
                  <a:pt x="18404" y="6167"/>
                </a:cubicBezTo>
                <a:cubicBezTo>
                  <a:pt x="18404" y="5661"/>
                  <a:pt x="18391" y="5632"/>
                  <a:pt x="18160" y="5683"/>
                </a:cubicBezTo>
                <a:cubicBezTo>
                  <a:pt x="17909" y="5739"/>
                  <a:pt x="17617" y="5490"/>
                  <a:pt x="17788" y="5368"/>
                </a:cubicBezTo>
                <a:cubicBezTo>
                  <a:pt x="17839" y="5332"/>
                  <a:pt x="17874" y="5105"/>
                  <a:pt x="17868" y="4862"/>
                </a:cubicBezTo>
                <a:cubicBezTo>
                  <a:pt x="17859" y="4493"/>
                  <a:pt x="17818" y="4409"/>
                  <a:pt x="17604" y="4351"/>
                </a:cubicBezTo>
                <a:cubicBezTo>
                  <a:pt x="17445" y="4308"/>
                  <a:pt x="17337" y="4187"/>
                  <a:pt x="17317" y="4030"/>
                </a:cubicBezTo>
                <a:cubicBezTo>
                  <a:pt x="17298" y="3876"/>
                  <a:pt x="17197" y="3759"/>
                  <a:pt x="17063" y="3736"/>
                </a:cubicBezTo>
                <a:cubicBezTo>
                  <a:pt x="16927" y="3713"/>
                  <a:pt x="16823" y="3587"/>
                  <a:pt x="16785" y="3404"/>
                </a:cubicBezTo>
                <a:cubicBezTo>
                  <a:pt x="16741" y="3190"/>
                  <a:pt x="16655" y="3111"/>
                  <a:pt x="16475" y="3111"/>
                </a:cubicBezTo>
                <a:cubicBezTo>
                  <a:pt x="16280" y="3111"/>
                  <a:pt x="16222" y="3049"/>
                  <a:pt x="16220" y="2822"/>
                </a:cubicBezTo>
                <a:cubicBezTo>
                  <a:pt x="16219" y="2612"/>
                  <a:pt x="16152" y="2514"/>
                  <a:pt x="15966" y="2464"/>
                </a:cubicBezTo>
                <a:cubicBezTo>
                  <a:pt x="15805" y="2419"/>
                  <a:pt x="15695" y="2296"/>
                  <a:pt x="15675" y="2132"/>
                </a:cubicBezTo>
                <a:cubicBezTo>
                  <a:pt x="15648" y="1922"/>
                  <a:pt x="15575" y="1871"/>
                  <a:pt x="15298" y="1871"/>
                </a:cubicBezTo>
                <a:cubicBezTo>
                  <a:pt x="15047" y="1871"/>
                  <a:pt x="14895" y="1785"/>
                  <a:pt x="14738" y="1555"/>
                </a:cubicBezTo>
                <a:cubicBezTo>
                  <a:pt x="14620" y="1382"/>
                  <a:pt x="14445" y="1232"/>
                  <a:pt x="14347" y="1223"/>
                </a:cubicBezTo>
                <a:cubicBezTo>
                  <a:pt x="14079" y="1201"/>
                  <a:pt x="13918" y="1053"/>
                  <a:pt x="13975" y="881"/>
                </a:cubicBezTo>
                <a:cubicBezTo>
                  <a:pt x="14033" y="707"/>
                  <a:pt x="14007" y="702"/>
                  <a:pt x="13109" y="647"/>
                </a:cubicBezTo>
                <a:cubicBezTo>
                  <a:pt x="12465" y="607"/>
                  <a:pt x="12238" y="459"/>
                  <a:pt x="12342" y="147"/>
                </a:cubicBezTo>
                <a:cubicBezTo>
                  <a:pt x="12382" y="28"/>
                  <a:pt x="11887" y="-3"/>
                  <a:pt x="9984" y="0"/>
                </a:cubicBezTo>
                <a:close/>
                <a:moveTo>
                  <a:pt x="19680" y="2621"/>
                </a:moveTo>
                <a:cubicBezTo>
                  <a:pt x="19669" y="2634"/>
                  <a:pt x="19664" y="2677"/>
                  <a:pt x="19661" y="2746"/>
                </a:cubicBezTo>
                <a:cubicBezTo>
                  <a:pt x="19657" y="2871"/>
                  <a:pt x="19679" y="2938"/>
                  <a:pt x="19713" y="2899"/>
                </a:cubicBezTo>
                <a:cubicBezTo>
                  <a:pt x="19747" y="2859"/>
                  <a:pt x="19752" y="2761"/>
                  <a:pt x="19722" y="2676"/>
                </a:cubicBezTo>
                <a:cubicBezTo>
                  <a:pt x="19706" y="2628"/>
                  <a:pt x="19691" y="2609"/>
                  <a:pt x="19680" y="2621"/>
                </a:cubicBezTo>
                <a:close/>
                <a:moveTo>
                  <a:pt x="21290" y="2828"/>
                </a:moveTo>
                <a:cubicBezTo>
                  <a:pt x="21225" y="2828"/>
                  <a:pt x="21160" y="2835"/>
                  <a:pt x="21111" y="2850"/>
                </a:cubicBezTo>
                <a:cubicBezTo>
                  <a:pt x="21012" y="2879"/>
                  <a:pt x="21092" y="2904"/>
                  <a:pt x="21290" y="2904"/>
                </a:cubicBezTo>
                <a:cubicBezTo>
                  <a:pt x="21487" y="2904"/>
                  <a:pt x="21567" y="2879"/>
                  <a:pt x="21468" y="2850"/>
                </a:cubicBezTo>
                <a:cubicBezTo>
                  <a:pt x="21419" y="2835"/>
                  <a:pt x="21355" y="2828"/>
                  <a:pt x="21290" y="2828"/>
                </a:cubicBezTo>
                <a:close/>
                <a:moveTo>
                  <a:pt x="9970" y="3051"/>
                </a:moveTo>
                <a:cubicBezTo>
                  <a:pt x="10409" y="3051"/>
                  <a:pt x="10643" y="3197"/>
                  <a:pt x="10436" y="3345"/>
                </a:cubicBezTo>
                <a:cubicBezTo>
                  <a:pt x="10152" y="3547"/>
                  <a:pt x="10390" y="3654"/>
                  <a:pt x="11086" y="3633"/>
                </a:cubicBezTo>
                <a:cubicBezTo>
                  <a:pt x="11933" y="3607"/>
                  <a:pt x="12073" y="3661"/>
                  <a:pt x="11999" y="3986"/>
                </a:cubicBezTo>
                <a:cubicBezTo>
                  <a:pt x="11960" y="4156"/>
                  <a:pt x="12007" y="4224"/>
                  <a:pt x="12187" y="4253"/>
                </a:cubicBezTo>
                <a:cubicBezTo>
                  <a:pt x="12362" y="4282"/>
                  <a:pt x="12441" y="4380"/>
                  <a:pt x="12465" y="4617"/>
                </a:cubicBezTo>
                <a:cubicBezTo>
                  <a:pt x="12486" y="4832"/>
                  <a:pt x="12554" y="4944"/>
                  <a:pt x="12672" y="4944"/>
                </a:cubicBezTo>
                <a:cubicBezTo>
                  <a:pt x="12907" y="4944"/>
                  <a:pt x="13092" y="5165"/>
                  <a:pt x="13025" y="5368"/>
                </a:cubicBezTo>
                <a:cubicBezTo>
                  <a:pt x="12987" y="5480"/>
                  <a:pt x="13052" y="5531"/>
                  <a:pt x="13232" y="5531"/>
                </a:cubicBezTo>
                <a:cubicBezTo>
                  <a:pt x="13568" y="5531"/>
                  <a:pt x="13650" y="5700"/>
                  <a:pt x="13618" y="6314"/>
                </a:cubicBezTo>
                <a:cubicBezTo>
                  <a:pt x="13593" y="6777"/>
                  <a:pt x="13615" y="6817"/>
                  <a:pt x="13872" y="6853"/>
                </a:cubicBezTo>
                <a:cubicBezTo>
                  <a:pt x="14146" y="6890"/>
                  <a:pt x="14146" y="6901"/>
                  <a:pt x="14140" y="7788"/>
                </a:cubicBezTo>
                <a:cubicBezTo>
                  <a:pt x="14135" y="8663"/>
                  <a:pt x="14143" y="8685"/>
                  <a:pt x="14446" y="8892"/>
                </a:cubicBezTo>
                <a:cubicBezTo>
                  <a:pt x="14729" y="9085"/>
                  <a:pt x="14753" y="9145"/>
                  <a:pt x="14696" y="9556"/>
                </a:cubicBezTo>
                <a:cubicBezTo>
                  <a:pt x="14657" y="9830"/>
                  <a:pt x="14675" y="10040"/>
                  <a:pt x="14743" y="10089"/>
                </a:cubicBezTo>
                <a:cubicBezTo>
                  <a:pt x="14809" y="10136"/>
                  <a:pt x="14826" y="10271"/>
                  <a:pt x="14780" y="10421"/>
                </a:cubicBezTo>
                <a:cubicBezTo>
                  <a:pt x="14738" y="10559"/>
                  <a:pt x="14696" y="11097"/>
                  <a:pt x="14691" y="11617"/>
                </a:cubicBezTo>
                <a:cubicBezTo>
                  <a:pt x="14682" y="12554"/>
                  <a:pt x="14684" y="12565"/>
                  <a:pt x="14408" y="12601"/>
                </a:cubicBezTo>
                <a:cubicBezTo>
                  <a:pt x="14137" y="12638"/>
                  <a:pt x="14127" y="12658"/>
                  <a:pt x="14098" y="13548"/>
                </a:cubicBezTo>
                <a:cubicBezTo>
                  <a:pt x="14070" y="14388"/>
                  <a:pt x="14052" y="14459"/>
                  <a:pt x="13839" y="14494"/>
                </a:cubicBezTo>
                <a:cubicBezTo>
                  <a:pt x="13640" y="14527"/>
                  <a:pt x="13608" y="14603"/>
                  <a:pt x="13608" y="15049"/>
                </a:cubicBezTo>
                <a:cubicBezTo>
                  <a:pt x="13608" y="15496"/>
                  <a:pt x="13570" y="15583"/>
                  <a:pt x="13326" y="15718"/>
                </a:cubicBezTo>
                <a:cubicBezTo>
                  <a:pt x="13168" y="15806"/>
                  <a:pt x="13044" y="15975"/>
                  <a:pt x="13044" y="16099"/>
                </a:cubicBezTo>
                <a:cubicBezTo>
                  <a:pt x="13043" y="16220"/>
                  <a:pt x="12945" y="16362"/>
                  <a:pt x="12822" y="16414"/>
                </a:cubicBezTo>
                <a:cubicBezTo>
                  <a:pt x="12700" y="16466"/>
                  <a:pt x="12545" y="16618"/>
                  <a:pt x="12483" y="16751"/>
                </a:cubicBezTo>
                <a:cubicBezTo>
                  <a:pt x="12421" y="16885"/>
                  <a:pt x="12279" y="16996"/>
                  <a:pt x="12168" y="16996"/>
                </a:cubicBezTo>
                <a:cubicBezTo>
                  <a:pt x="12043" y="16996"/>
                  <a:pt x="11970" y="17076"/>
                  <a:pt x="11970" y="17208"/>
                </a:cubicBezTo>
                <a:cubicBezTo>
                  <a:pt x="11970" y="17485"/>
                  <a:pt x="11775" y="17703"/>
                  <a:pt x="11528" y="17703"/>
                </a:cubicBezTo>
                <a:cubicBezTo>
                  <a:pt x="11380" y="17703"/>
                  <a:pt x="11345" y="17764"/>
                  <a:pt x="11387" y="17948"/>
                </a:cubicBezTo>
                <a:cubicBezTo>
                  <a:pt x="11419" y="18091"/>
                  <a:pt x="11386" y="18217"/>
                  <a:pt x="11307" y="18252"/>
                </a:cubicBezTo>
                <a:cubicBezTo>
                  <a:pt x="11080" y="18353"/>
                  <a:pt x="8793" y="18362"/>
                  <a:pt x="8563" y="18263"/>
                </a:cubicBezTo>
                <a:cubicBezTo>
                  <a:pt x="8398" y="18193"/>
                  <a:pt x="8377" y="18135"/>
                  <a:pt x="8469" y="18029"/>
                </a:cubicBezTo>
                <a:cubicBezTo>
                  <a:pt x="8641" y="17830"/>
                  <a:pt x="8615" y="17703"/>
                  <a:pt x="8403" y="17703"/>
                </a:cubicBezTo>
                <a:cubicBezTo>
                  <a:pt x="8163" y="17703"/>
                  <a:pt x="7974" y="17477"/>
                  <a:pt x="7974" y="17192"/>
                </a:cubicBezTo>
                <a:cubicBezTo>
                  <a:pt x="7974" y="17021"/>
                  <a:pt x="7919" y="16980"/>
                  <a:pt x="7758" y="17029"/>
                </a:cubicBezTo>
                <a:cubicBezTo>
                  <a:pt x="7591" y="17079"/>
                  <a:pt x="7524" y="17022"/>
                  <a:pt x="7443" y="16751"/>
                </a:cubicBezTo>
                <a:cubicBezTo>
                  <a:pt x="7385" y="16561"/>
                  <a:pt x="7270" y="16403"/>
                  <a:pt x="7188" y="16403"/>
                </a:cubicBezTo>
                <a:cubicBezTo>
                  <a:pt x="7107" y="16403"/>
                  <a:pt x="6990" y="16243"/>
                  <a:pt x="6930" y="16044"/>
                </a:cubicBezTo>
                <a:cubicBezTo>
                  <a:pt x="6866" y="15833"/>
                  <a:pt x="6770" y="15706"/>
                  <a:pt x="6694" y="15740"/>
                </a:cubicBezTo>
                <a:cubicBezTo>
                  <a:pt x="6477" y="15836"/>
                  <a:pt x="6332" y="15552"/>
                  <a:pt x="6332" y="15027"/>
                </a:cubicBezTo>
                <a:cubicBezTo>
                  <a:pt x="6332" y="14599"/>
                  <a:pt x="6299" y="14527"/>
                  <a:pt x="6101" y="14494"/>
                </a:cubicBezTo>
                <a:cubicBezTo>
                  <a:pt x="5898" y="14461"/>
                  <a:pt x="5870" y="14376"/>
                  <a:pt x="5847" y="13803"/>
                </a:cubicBezTo>
                <a:cubicBezTo>
                  <a:pt x="5806" y="12789"/>
                  <a:pt x="5746" y="12603"/>
                  <a:pt x="5485" y="12645"/>
                </a:cubicBezTo>
                <a:cubicBezTo>
                  <a:pt x="5275" y="12679"/>
                  <a:pt x="5250" y="12615"/>
                  <a:pt x="5165" y="11807"/>
                </a:cubicBezTo>
                <a:cubicBezTo>
                  <a:pt x="5101" y="11209"/>
                  <a:pt x="5107" y="10871"/>
                  <a:pt x="5183" y="10731"/>
                </a:cubicBezTo>
                <a:cubicBezTo>
                  <a:pt x="5261" y="10587"/>
                  <a:pt x="5264" y="10486"/>
                  <a:pt x="5188" y="10399"/>
                </a:cubicBezTo>
                <a:cubicBezTo>
                  <a:pt x="5119" y="10319"/>
                  <a:pt x="5111" y="10110"/>
                  <a:pt x="5165" y="9822"/>
                </a:cubicBezTo>
                <a:cubicBezTo>
                  <a:pt x="5211" y="9574"/>
                  <a:pt x="5251" y="9294"/>
                  <a:pt x="5254" y="9197"/>
                </a:cubicBezTo>
                <a:cubicBezTo>
                  <a:pt x="5263" y="8909"/>
                  <a:pt x="5410" y="8724"/>
                  <a:pt x="5631" y="8724"/>
                </a:cubicBezTo>
                <a:cubicBezTo>
                  <a:pt x="5819" y="8724"/>
                  <a:pt x="5835" y="8653"/>
                  <a:pt x="5814" y="7913"/>
                </a:cubicBezTo>
                <a:cubicBezTo>
                  <a:pt x="5789" y="7020"/>
                  <a:pt x="5842" y="6831"/>
                  <a:pt x="6129" y="6831"/>
                </a:cubicBezTo>
                <a:cubicBezTo>
                  <a:pt x="6291" y="6831"/>
                  <a:pt x="6330" y="6728"/>
                  <a:pt x="6355" y="6211"/>
                </a:cubicBezTo>
                <a:cubicBezTo>
                  <a:pt x="6384" y="5636"/>
                  <a:pt x="6406" y="5587"/>
                  <a:pt x="6661" y="5553"/>
                </a:cubicBezTo>
                <a:cubicBezTo>
                  <a:pt x="6854" y="5527"/>
                  <a:pt x="6945" y="5440"/>
                  <a:pt x="6967" y="5259"/>
                </a:cubicBezTo>
                <a:cubicBezTo>
                  <a:pt x="6987" y="5098"/>
                  <a:pt x="7086" y="4988"/>
                  <a:pt x="7226" y="4965"/>
                </a:cubicBezTo>
                <a:cubicBezTo>
                  <a:pt x="7383" y="4940"/>
                  <a:pt x="7458" y="4834"/>
                  <a:pt x="7480" y="4612"/>
                </a:cubicBezTo>
                <a:cubicBezTo>
                  <a:pt x="7498" y="4437"/>
                  <a:pt x="7570" y="4283"/>
                  <a:pt x="7640" y="4275"/>
                </a:cubicBezTo>
                <a:cubicBezTo>
                  <a:pt x="7711" y="4267"/>
                  <a:pt x="7817" y="4256"/>
                  <a:pt x="7880" y="4247"/>
                </a:cubicBezTo>
                <a:cubicBezTo>
                  <a:pt x="7943" y="4239"/>
                  <a:pt x="7971" y="4127"/>
                  <a:pt x="7942" y="3997"/>
                </a:cubicBezTo>
                <a:cubicBezTo>
                  <a:pt x="7865" y="3660"/>
                  <a:pt x="8019" y="3599"/>
                  <a:pt x="8864" y="3622"/>
                </a:cubicBezTo>
                <a:cubicBezTo>
                  <a:pt x="9546" y="3641"/>
                  <a:pt x="9781" y="3539"/>
                  <a:pt x="9509" y="3345"/>
                </a:cubicBezTo>
                <a:cubicBezTo>
                  <a:pt x="9302" y="3197"/>
                  <a:pt x="9531" y="3051"/>
                  <a:pt x="9970" y="3051"/>
                </a:cubicBezTo>
                <a:close/>
                <a:moveTo>
                  <a:pt x="289" y="5770"/>
                </a:moveTo>
                <a:cubicBezTo>
                  <a:pt x="234" y="5770"/>
                  <a:pt x="185" y="5847"/>
                  <a:pt x="185" y="5944"/>
                </a:cubicBezTo>
                <a:cubicBezTo>
                  <a:pt x="185" y="6042"/>
                  <a:pt x="205" y="6124"/>
                  <a:pt x="227" y="6124"/>
                </a:cubicBezTo>
                <a:cubicBezTo>
                  <a:pt x="249" y="6124"/>
                  <a:pt x="294" y="6042"/>
                  <a:pt x="326" y="5944"/>
                </a:cubicBezTo>
                <a:cubicBezTo>
                  <a:pt x="359" y="5847"/>
                  <a:pt x="343" y="5770"/>
                  <a:pt x="289" y="5770"/>
                </a:cubicBezTo>
                <a:close/>
                <a:moveTo>
                  <a:pt x="237" y="13624"/>
                </a:moveTo>
                <a:cubicBezTo>
                  <a:pt x="218" y="13616"/>
                  <a:pt x="204" y="13682"/>
                  <a:pt x="204" y="13803"/>
                </a:cubicBezTo>
                <a:cubicBezTo>
                  <a:pt x="204" y="13966"/>
                  <a:pt x="227" y="14032"/>
                  <a:pt x="256" y="13950"/>
                </a:cubicBezTo>
                <a:cubicBezTo>
                  <a:pt x="284" y="13869"/>
                  <a:pt x="284" y="13738"/>
                  <a:pt x="256" y="13657"/>
                </a:cubicBezTo>
                <a:cubicBezTo>
                  <a:pt x="248" y="13636"/>
                  <a:pt x="243" y="13627"/>
                  <a:pt x="237" y="13624"/>
                </a:cubicBezTo>
                <a:close/>
                <a:moveTo>
                  <a:pt x="114" y="15457"/>
                </a:moveTo>
                <a:cubicBezTo>
                  <a:pt x="47" y="15457"/>
                  <a:pt x="9" y="15468"/>
                  <a:pt x="1" y="15490"/>
                </a:cubicBezTo>
                <a:cubicBezTo>
                  <a:pt x="-6" y="15511"/>
                  <a:pt x="15" y="15543"/>
                  <a:pt x="63" y="15598"/>
                </a:cubicBezTo>
                <a:cubicBezTo>
                  <a:pt x="221" y="15781"/>
                  <a:pt x="221" y="16199"/>
                  <a:pt x="63" y="16381"/>
                </a:cubicBezTo>
                <a:cubicBezTo>
                  <a:pt x="-33" y="16492"/>
                  <a:pt x="15" y="16523"/>
                  <a:pt x="270" y="16523"/>
                </a:cubicBezTo>
                <a:cubicBezTo>
                  <a:pt x="614" y="16523"/>
                  <a:pt x="732" y="16254"/>
                  <a:pt x="444" y="16126"/>
                </a:cubicBezTo>
                <a:cubicBezTo>
                  <a:pt x="359" y="16088"/>
                  <a:pt x="289" y="15921"/>
                  <a:pt x="289" y="15756"/>
                </a:cubicBezTo>
                <a:cubicBezTo>
                  <a:pt x="289" y="15553"/>
                  <a:pt x="232" y="15457"/>
                  <a:pt x="114" y="15457"/>
                </a:cubicBezTo>
                <a:close/>
                <a:moveTo>
                  <a:pt x="670" y="18057"/>
                </a:moveTo>
                <a:cubicBezTo>
                  <a:pt x="311" y="18057"/>
                  <a:pt x="185" y="18104"/>
                  <a:pt x="185" y="18236"/>
                </a:cubicBezTo>
                <a:cubicBezTo>
                  <a:pt x="185" y="18468"/>
                  <a:pt x="680" y="18464"/>
                  <a:pt x="947" y="18231"/>
                </a:cubicBezTo>
                <a:cubicBezTo>
                  <a:pt x="1131" y="18070"/>
                  <a:pt x="1114" y="18057"/>
                  <a:pt x="670" y="18057"/>
                </a:cubicBezTo>
                <a:close/>
                <a:moveTo>
                  <a:pt x="1776" y="18057"/>
                </a:moveTo>
                <a:cubicBezTo>
                  <a:pt x="1691" y="18057"/>
                  <a:pt x="1621" y="18139"/>
                  <a:pt x="1621" y="18236"/>
                </a:cubicBezTo>
                <a:cubicBezTo>
                  <a:pt x="1621" y="18334"/>
                  <a:pt x="1691" y="18410"/>
                  <a:pt x="1776" y="18410"/>
                </a:cubicBezTo>
                <a:cubicBezTo>
                  <a:pt x="1860" y="18410"/>
                  <a:pt x="1926" y="18334"/>
                  <a:pt x="1926" y="18236"/>
                </a:cubicBezTo>
                <a:cubicBezTo>
                  <a:pt x="1926" y="18139"/>
                  <a:pt x="1860" y="18057"/>
                  <a:pt x="1776" y="18057"/>
                </a:cubicBezTo>
                <a:close/>
                <a:moveTo>
                  <a:pt x="689" y="21499"/>
                </a:moveTo>
                <a:cubicBezTo>
                  <a:pt x="653" y="21498"/>
                  <a:pt x="617" y="21504"/>
                  <a:pt x="580" y="21521"/>
                </a:cubicBezTo>
                <a:cubicBezTo>
                  <a:pt x="499" y="21559"/>
                  <a:pt x="522" y="21586"/>
                  <a:pt x="642" y="21592"/>
                </a:cubicBezTo>
                <a:cubicBezTo>
                  <a:pt x="750" y="21597"/>
                  <a:pt x="807" y="21571"/>
                  <a:pt x="773" y="21532"/>
                </a:cubicBezTo>
                <a:cubicBezTo>
                  <a:pt x="756" y="21512"/>
                  <a:pt x="724" y="21501"/>
                  <a:pt x="689" y="2149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History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9280" indent="-589280" defTabSz="660400">
              <a:spcBef>
                <a:spcPts val="5200"/>
              </a:spcBef>
              <a:defRPr sz="5120"/>
            </a:pPr>
            <a:r>
              <a:t>Jason Huggins and ThoughtWorks Inc. team developed it in 2004</a:t>
            </a:r>
          </a:p>
          <a:p>
            <a:pPr marL="589280" indent="-589280" defTabSz="660400">
              <a:spcBef>
                <a:spcPts val="5200"/>
              </a:spcBef>
              <a:defRPr sz="5120"/>
            </a:pPr>
            <a:r>
              <a:t>They joked about HP Mercury Tools being an issue, so said you could “cure” the mercury problem using selenium supplements.</a:t>
            </a:r>
          </a:p>
          <a:p>
            <a:pPr marL="589280" indent="-589280" defTabSz="660400">
              <a:spcBef>
                <a:spcPts val="5200"/>
              </a:spcBef>
              <a:defRPr sz="5120"/>
            </a:pPr>
            <a:r>
              <a:t>Original tool simply sent js commands to the browser.</a:t>
            </a:r>
          </a:p>
          <a:p>
            <a:pPr marL="589280" indent="-589280" defTabSz="660400">
              <a:spcBef>
                <a:spcPts val="5200"/>
              </a:spcBef>
              <a:defRPr sz="5120"/>
            </a:pPr>
            <a:r>
              <a:t>Google was a big early user, where Simon Stewart created a project called WebDriver to solve limitations in the product.</a:t>
            </a:r>
          </a:p>
          <a:p>
            <a:pPr marL="589280" indent="-589280" defTabSz="660400">
              <a:spcBef>
                <a:spcPts val="5200"/>
              </a:spcBef>
              <a:defRPr sz="5120"/>
            </a:pPr>
            <a:r>
              <a:t>Selenium &amp; WebDriver merged in 2008 (Selenium 2.0), now separating somewhat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6230" r="362" b="4452"/>
          <a:stretch>
            <a:fillRect/>
          </a:stretch>
        </p:blipFill>
        <p:spPr>
          <a:xfrm>
            <a:off x="19273805" y="3288980"/>
            <a:ext cx="3414713" cy="168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8" fill="norm" stroke="1" extrusionOk="0">
                <a:moveTo>
                  <a:pt x="10413" y="7"/>
                </a:moveTo>
                <a:cubicBezTo>
                  <a:pt x="9409" y="30"/>
                  <a:pt x="9084" y="77"/>
                  <a:pt x="8932" y="376"/>
                </a:cubicBezTo>
                <a:cubicBezTo>
                  <a:pt x="8882" y="475"/>
                  <a:pt x="8850" y="605"/>
                  <a:pt x="8819" y="770"/>
                </a:cubicBezTo>
                <a:cubicBezTo>
                  <a:pt x="8732" y="1239"/>
                  <a:pt x="8594" y="1422"/>
                  <a:pt x="8428" y="1295"/>
                </a:cubicBezTo>
                <a:cubicBezTo>
                  <a:pt x="8329" y="1219"/>
                  <a:pt x="8266" y="1230"/>
                  <a:pt x="8227" y="1361"/>
                </a:cubicBezTo>
                <a:cubicBezTo>
                  <a:pt x="8207" y="1425"/>
                  <a:pt x="8193" y="1522"/>
                  <a:pt x="8184" y="1649"/>
                </a:cubicBezTo>
                <a:cubicBezTo>
                  <a:pt x="8184" y="1650"/>
                  <a:pt x="8184" y="1652"/>
                  <a:pt x="8184" y="1654"/>
                </a:cubicBezTo>
                <a:cubicBezTo>
                  <a:pt x="8176" y="1782"/>
                  <a:pt x="8169" y="1944"/>
                  <a:pt x="8169" y="2144"/>
                </a:cubicBezTo>
                <a:cubicBezTo>
                  <a:pt x="8169" y="2610"/>
                  <a:pt x="8114" y="3007"/>
                  <a:pt x="8023" y="3225"/>
                </a:cubicBezTo>
                <a:cubicBezTo>
                  <a:pt x="7993" y="3299"/>
                  <a:pt x="7958" y="3352"/>
                  <a:pt x="7921" y="3381"/>
                </a:cubicBezTo>
                <a:cubicBezTo>
                  <a:pt x="7882" y="3411"/>
                  <a:pt x="7848" y="3481"/>
                  <a:pt x="7818" y="3578"/>
                </a:cubicBezTo>
                <a:cubicBezTo>
                  <a:pt x="7796" y="3648"/>
                  <a:pt x="7779" y="3750"/>
                  <a:pt x="7762" y="3846"/>
                </a:cubicBezTo>
                <a:cubicBezTo>
                  <a:pt x="7755" y="3885"/>
                  <a:pt x="7746" y="3909"/>
                  <a:pt x="7740" y="3952"/>
                </a:cubicBezTo>
                <a:cubicBezTo>
                  <a:pt x="7740" y="3954"/>
                  <a:pt x="7740" y="3956"/>
                  <a:pt x="7740" y="3957"/>
                </a:cubicBezTo>
                <a:cubicBezTo>
                  <a:pt x="7612" y="4844"/>
                  <a:pt x="7647" y="6430"/>
                  <a:pt x="7878" y="6584"/>
                </a:cubicBezTo>
                <a:cubicBezTo>
                  <a:pt x="8089" y="6724"/>
                  <a:pt x="8101" y="6821"/>
                  <a:pt x="8146" y="8776"/>
                </a:cubicBezTo>
                <a:cubicBezTo>
                  <a:pt x="8152" y="9035"/>
                  <a:pt x="8157" y="9227"/>
                  <a:pt x="8172" y="9377"/>
                </a:cubicBezTo>
                <a:cubicBezTo>
                  <a:pt x="8172" y="9378"/>
                  <a:pt x="8171" y="9381"/>
                  <a:pt x="8172" y="9382"/>
                </a:cubicBezTo>
                <a:cubicBezTo>
                  <a:pt x="8186" y="9529"/>
                  <a:pt x="8210" y="9630"/>
                  <a:pt x="8247" y="9695"/>
                </a:cubicBezTo>
                <a:cubicBezTo>
                  <a:pt x="8284" y="9761"/>
                  <a:pt x="8339" y="9798"/>
                  <a:pt x="8413" y="9807"/>
                </a:cubicBezTo>
                <a:cubicBezTo>
                  <a:pt x="8413" y="9807"/>
                  <a:pt x="8414" y="9806"/>
                  <a:pt x="8415" y="9807"/>
                </a:cubicBezTo>
                <a:cubicBezTo>
                  <a:pt x="8490" y="9814"/>
                  <a:pt x="8585" y="9796"/>
                  <a:pt x="8711" y="9771"/>
                </a:cubicBezTo>
                <a:cubicBezTo>
                  <a:pt x="9152" y="9686"/>
                  <a:pt x="9264" y="9798"/>
                  <a:pt x="9304" y="10357"/>
                </a:cubicBezTo>
                <a:cubicBezTo>
                  <a:pt x="9348" y="10981"/>
                  <a:pt x="9475" y="11045"/>
                  <a:pt x="10685" y="11090"/>
                </a:cubicBezTo>
                <a:cubicBezTo>
                  <a:pt x="11845" y="11132"/>
                  <a:pt x="12011" y="11070"/>
                  <a:pt x="11970" y="10584"/>
                </a:cubicBezTo>
                <a:cubicBezTo>
                  <a:pt x="11942" y="10262"/>
                  <a:pt x="12053" y="9975"/>
                  <a:pt x="12231" y="9902"/>
                </a:cubicBezTo>
                <a:cubicBezTo>
                  <a:pt x="12537" y="9777"/>
                  <a:pt x="12938" y="9083"/>
                  <a:pt x="13064" y="8574"/>
                </a:cubicBezTo>
                <a:cubicBezTo>
                  <a:pt x="13086" y="8489"/>
                  <a:pt x="13098" y="8413"/>
                  <a:pt x="13102" y="8342"/>
                </a:cubicBezTo>
                <a:cubicBezTo>
                  <a:pt x="13107" y="8270"/>
                  <a:pt x="13103" y="8205"/>
                  <a:pt x="13087" y="8155"/>
                </a:cubicBezTo>
                <a:cubicBezTo>
                  <a:pt x="13000" y="7872"/>
                  <a:pt x="13020" y="7619"/>
                  <a:pt x="13102" y="7478"/>
                </a:cubicBezTo>
                <a:cubicBezTo>
                  <a:pt x="13184" y="7337"/>
                  <a:pt x="13326" y="7307"/>
                  <a:pt x="13481" y="7473"/>
                </a:cubicBezTo>
                <a:cubicBezTo>
                  <a:pt x="13545" y="7541"/>
                  <a:pt x="13597" y="7585"/>
                  <a:pt x="13637" y="7579"/>
                </a:cubicBezTo>
                <a:cubicBezTo>
                  <a:pt x="13656" y="7575"/>
                  <a:pt x="13673" y="7561"/>
                  <a:pt x="13687" y="7533"/>
                </a:cubicBezTo>
                <a:cubicBezTo>
                  <a:pt x="13702" y="7505"/>
                  <a:pt x="13716" y="7465"/>
                  <a:pt x="13727" y="7407"/>
                </a:cubicBezTo>
                <a:cubicBezTo>
                  <a:pt x="13771" y="7176"/>
                  <a:pt x="13785" y="6688"/>
                  <a:pt x="13797" y="5811"/>
                </a:cubicBezTo>
                <a:cubicBezTo>
                  <a:pt x="13803" y="5401"/>
                  <a:pt x="13806" y="5072"/>
                  <a:pt x="13800" y="4801"/>
                </a:cubicBezTo>
                <a:cubicBezTo>
                  <a:pt x="13800" y="4799"/>
                  <a:pt x="13800" y="4797"/>
                  <a:pt x="13800" y="4796"/>
                </a:cubicBezTo>
                <a:cubicBezTo>
                  <a:pt x="13783" y="3981"/>
                  <a:pt x="13703" y="3711"/>
                  <a:pt x="13499" y="3492"/>
                </a:cubicBezTo>
                <a:cubicBezTo>
                  <a:pt x="13337" y="3320"/>
                  <a:pt x="13236" y="3012"/>
                  <a:pt x="13195" y="2583"/>
                </a:cubicBezTo>
                <a:cubicBezTo>
                  <a:pt x="13181" y="2440"/>
                  <a:pt x="13175" y="2288"/>
                  <a:pt x="13175" y="2118"/>
                </a:cubicBezTo>
                <a:cubicBezTo>
                  <a:pt x="13175" y="1634"/>
                  <a:pt x="13167" y="1379"/>
                  <a:pt x="13100" y="1270"/>
                </a:cubicBezTo>
                <a:cubicBezTo>
                  <a:pt x="13033" y="1160"/>
                  <a:pt x="12906" y="1195"/>
                  <a:pt x="12668" y="1290"/>
                </a:cubicBezTo>
                <a:cubicBezTo>
                  <a:pt x="12562" y="1332"/>
                  <a:pt x="12478" y="1355"/>
                  <a:pt x="12407" y="1361"/>
                </a:cubicBezTo>
                <a:cubicBezTo>
                  <a:pt x="12335" y="1366"/>
                  <a:pt x="12278" y="1356"/>
                  <a:pt x="12231" y="1315"/>
                </a:cubicBezTo>
                <a:cubicBezTo>
                  <a:pt x="12136" y="1234"/>
                  <a:pt x="12078" y="1050"/>
                  <a:pt x="12018" y="734"/>
                </a:cubicBezTo>
                <a:cubicBezTo>
                  <a:pt x="11882" y="23"/>
                  <a:pt x="11787" y="-25"/>
                  <a:pt x="10413" y="7"/>
                </a:cubicBezTo>
                <a:close/>
                <a:moveTo>
                  <a:pt x="9758" y="13843"/>
                </a:moveTo>
                <a:cubicBezTo>
                  <a:pt x="9474" y="13848"/>
                  <a:pt x="9377" y="13885"/>
                  <a:pt x="9412" y="13989"/>
                </a:cubicBezTo>
                <a:cubicBezTo>
                  <a:pt x="9416" y="13999"/>
                  <a:pt x="9410" y="14007"/>
                  <a:pt x="9417" y="14019"/>
                </a:cubicBezTo>
                <a:cubicBezTo>
                  <a:pt x="9441" y="14065"/>
                  <a:pt x="9486" y="14125"/>
                  <a:pt x="9547" y="14196"/>
                </a:cubicBezTo>
                <a:cubicBezTo>
                  <a:pt x="9858" y="14557"/>
                  <a:pt x="9941" y="15665"/>
                  <a:pt x="9683" y="15984"/>
                </a:cubicBezTo>
                <a:cubicBezTo>
                  <a:pt x="9598" y="16090"/>
                  <a:pt x="8967" y="16187"/>
                  <a:pt x="8277" y="16202"/>
                </a:cubicBezTo>
                <a:lnTo>
                  <a:pt x="7022" y="16227"/>
                </a:lnTo>
                <a:lnTo>
                  <a:pt x="6972" y="17611"/>
                </a:lnTo>
                <a:cubicBezTo>
                  <a:pt x="6963" y="17852"/>
                  <a:pt x="6948" y="18066"/>
                  <a:pt x="6929" y="18247"/>
                </a:cubicBezTo>
                <a:cubicBezTo>
                  <a:pt x="6890" y="18610"/>
                  <a:pt x="6832" y="18849"/>
                  <a:pt x="6768" y="18970"/>
                </a:cubicBezTo>
                <a:cubicBezTo>
                  <a:pt x="6705" y="19090"/>
                  <a:pt x="6636" y="19091"/>
                  <a:pt x="6572" y="18970"/>
                </a:cubicBezTo>
                <a:cubicBezTo>
                  <a:pt x="6540" y="18909"/>
                  <a:pt x="6510" y="18820"/>
                  <a:pt x="6482" y="18697"/>
                </a:cubicBezTo>
                <a:cubicBezTo>
                  <a:pt x="6428" y="18455"/>
                  <a:pt x="6389" y="18089"/>
                  <a:pt x="6372" y="17606"/>
                </a:cubicBezTo>
                <a:lnTo>
                  <a:pt x="6319" y="16217"/>
                </a:lnTo>
                <a:lnTo>
                  <a:pt x="4682" y="16237"/>
                </a:lnTo>
                <a:cubicBezTo>
                  <a:pt x="4237" y="16242"/>
                  <a:pt x="3890" y="16241"/>
                  <a:pt x="3618" y="16217"/>
                </a:cubicBezTo>
                <a:cubicBezTo>
                  <a:pt x="3074" y="16167"/>
                  <a:pt x="2834" y="16038"/>
                  <a:pt x="2734" y="15737"/>
                </a:cubicBezTo>
                <a:cubicBezTo>
                  <a:pt x="2708" y="15661"/>
                  <a:pt x="2694" y="15573"/>
                  <a:pt x="2684" y="15474"/>
                </a:cubicBezTo>
                <a:cubicBezTo>
                  <a:pt x="2674" y="15376"/>
                  <a:pt x="2669" y="15269"/>
                  <a:pt x="2669" y="15146"/>
                </a:cubicBezTo>
                <a:cubicBezTo>
                  <a:pt x="2669" y="15001"/>
                  <a:pt x="2661" y="14885"/>
                  <a:pt x="2631" y="14797"/>
                </a:cubicBezTo>
                <a:cubicBezTo>
                  <a:pt x="2600" y="14709"/>
                  <a:pt x="2546" y="14649"/>
                  <a:pt x="2455" y="14605"/>
                </a:cubicBezTo>
                <a:cubicBezTo>
                  <a:pt x="2273" y="14517"/>
                  <a:pt x="1940" y="14499"/>
                  <a:pt x="1336" y="14499"/>
                </a:cubicBezTo>
                <a:lnTo>
                  <a:pt x="0" y="14499"/>
                </a:lnTo>
                <a:lnTo>
                  <a:pt x="0" y="15454"/>
                </a:lnTo>
                <a:lnTo>
                  <a:pt x="374" y="15560"/>
                </a:lnTo>
                <a:cubicBezTo>
                  <a:pt x="711" y="15656"/>
                  <a:pt x="754" y="15877"/>
                  <a:pt x="798" y="17747"/>
                </a:cubicBezTo>
                <a:cubicBezTo>
                  <a:pt x="838" y="19423"/>
                  <a:pt x="906" y="19839"/>
                  <a:pt x="1135" y="19879"/>
                </a:cubicBezTo>
                <a:cubicBezTo>
                  <a:pt x="1291" y="19906"/>
                  <a:pt x="2844" y="19946"/>
                  <a:pt x="4587" y="19965"/>
                </a:cubicBezTo>
                <a:cubicBezTo>
                  <a:pt x="7488" y="19996"/>
                  <a:pt x="7753" y="20045"/>
                  <a:pt x="7732" y="20576"/>
                </a:cubicBezTo>
                <a:cubicBezTo>
                  <a:pt x="7720" y="20895"/>
                  <a:pt x="7757" y="21101"/>
                  <a:pt x="7815" y="21031"/>
                </a:cubicBezTo>
                <a:cubicBezTo>
                  <a:pt x="7873" y="20961"/>
                  <a:pt x="8221" y="21019"/>
                  <a:pt x="8588" y="21162"/>
                </a:cubicBezTo>
                <a:cubicBezTo>
                  <a:pt x="9652" y="21575"/>
                  <a:pt x="9696" y="21557"/>
                  <a:pt x="9640" y="20748"/>
                </a:cubicBezTo>
                <a:cubicBezTo>
                  <a:pt x="9589" y="20009"/>
                  <a:pt x="9615" y="19996"/>
                  <a:pt x="11453" y="19990"/>
                </a:cubicBezTo>
                <a:cubicBezTo>
                  <a:pt x="12479" y="19987"/>
                  <a:pt x="13379" y="19864"/>
                  <a:pt x="13454" y="19717"/>
                </a:cubicBezTo>
                <a:cubicBezTo>
                  <a:pt x="13528" y="19570"/>
                  <a:pt x="13669" y="18821"/>
                  <a:pt x="13765" y="18055"/>
                </a:cubicBezTo>
                <a:cubicBezTo>
                  <a:pt x="13993" y="16233"/>
                  <a:pt x="14219" y="16293"/>
                  <a:pt x="14395" y="18217"/>
                </a:cubicBezTo>
                <a:cubicBezTo>
                  <a:pt x="14502" y="19392"/>
                  <a:pt x="14624" y="19813"/>
                  <a:pt x="14895" y="19955"/>
                </a:cubicBezTo>
                <a:cubicBezTo>
                  <a:pt x="15091" y="20057"/>
                  <a:pt x="15317" y="20013"/>
                  <a:pt x="15394" y="19859"/>
                </a:cubicBezTo>
                <a:cubicBezTo>
                  <a:pt x="15472" y="19704"/>
                  <a:pt x="15808" y="19704"/>
                  <a:pt x="16145" y="19859"/>
                </a:cubicBezTo>
                <a:cubicBezTo>
                  <a:pt x="17081" y="20290"/>
                  <a:pt x="17342" y="19998"/>
                  <a:pt x="17342" y="18515"/>
                </a:cubicBezTo>
                <a:cubicBezTo>
                  <a:pt x="17342" y="17778"/>
                  <a:pt x="17451" y="17071"/>
                  <a:pt x="17601" y="16823"/>
                </a:cubicBezTo>
                <a:cubicBezTo>
                  <a:pt x="17997" y="16166"/>
                  <a:pt x="18222" y="16882"/>
                  <a:pt x="18153" y="18581"/>
                </a:cubicBezTo>
                <a:cubicBezTo>
                  <a:pt x="18103" y="19833"/>
                  <a:pt x="18134" y="20033"/>
                  <a:pt x="18372" y="19909"/>
                </a:cubicBezTo>
                <a:cubicBezTo>
                  <a:pt x="18526" y="19829"/>
                  <a:pt x="18702" y="19520"/>
                  <a:pt x="18761" y="19217"/>
                </a:cubicBezTo>
                <a:cubicBezTo>
                  <a:pt x="18857" y="18721"/>
                  <a:pt x="18891" y="18726"/>
                  <a:pt x="19100" y="19293"/>
                </a:cubicBezTo>
                <a:cubicBezTo>
                  <a:pt x="19273" y="19763"/>
                  <a:pt x="19559" y="19931"/>
                  <a:pt x="20242" y="19965"/>
                </a:cubicBezTo>
                <a:cubicBezTo>
                  <a:pt x="20943" y="20000"/>
                  <a:pt x="21115" y="19914"/>
                  <a:pt x="20985" y="19601"/>
                </a:cubicBezTo>
                <a:cubicBezTo>
                  <a:pt x="20769" y="19081"/>
                  <a:pt x="20869" y="18009"/>
                  <a:pt x="21138" y="17954"/>
                </a:cubicBezTo>
                <a:cubicBezTo>
                  <a:pt x="21251" y="17931"/>
                  <a:pt x="21420" y="17896"/>
                  <a:pt x="21512" y="17873"/>
                </a:cubicBezTo>
                <a:cubicBezTo>
                  <a:pt x="21547" y="17865"/>
                  <a:pt x="21576" y="17359"/>
                  <a:pt x="21600" y="16636"/>
                </a:cubicBezTo>
                <a:lnTo>
                  <a:pt x="21595" y="16328"/>
                </a:lnTo>
                <a:lnTo>
                  <a:pt x="20468" y="16282"/>
                </a:lnTo>
                <a:cubicBezTo>
                  <a:pt x="19757" y="16252"/>
                  <a:pt x="19363" y="16201"/>
                  <a:pt x="19135" y="16015"/>
                </a:cubicBezTo>
                <a:cubicBezTo>
                  <a:pt x="19078" y="15968"/>
                  <a:pt x="19030" y="15918"/>
                  <a:pt x="18992" y="15853"/>
                </a:cubicBezTo>
                <a:cubicBezTo>
                  <a:pt x="18877" y="15657"/>
                  <a:pt x="18838" y="15365"/>
                  <a:pt x="18813" y="14934"/>
                </a:cubicBezTo>
                <a:cubicBezTo>
                  <a:pt x="18795" y="14608"/>
                  <a:pt x="18753" y="14370"/>
                  <a:pt x="18688" y="14201"/>
                </a:cubicBezTo>
                <a:cubicBezTo>
                  <a:pt x="18655" y="14117"/>
                  <a:pt x="18618" y="14049"/>
                  <a:pt x="18572" y="13999"/>
                </a:cubicBezTo>
                <a:cubicBezTo>
                  <a:pt x="18526" y="13950"/>
                  <a:pt x="18475" y="13915"/>
                  <a:pt x="18414" y="13898"/>
                </a:cubicBezTo>
                <a:cubicBezTo>
                  <a:pt x="18264" y="13855"/>
                  <a:pt x="18179" y="13869"/>
                  <a:pt x="18141" y="13999"/>
                </a:cubicBezTo>
                <a:cubicBezTo>
                  <a:pt x="18103" y="14130"/>
                  <a:pt x="18109" y="14379"/>
                  <a:pt x="18141" y="14812"/>
                </a:cubicBezTo>
                <a:cubicBezTo>
                  <a:pt x="18156" y="15020"/>
                  <a:pt x="18163" y="15190"/>
                  <a:pt x="18161" y="15333"/>
                </a:cubicBezTo>
                <a:cubicBezTo>
                  <a:pt x="18158" y="15473"/>
                  <a:pt x="18146" y="15591"/>
                  <a:pt x="18123" y="15686"/>
                </a:cubicBezTo>
                <a:cubicBezTo>
                  <a:pt x="18123" y="15687"/>
                  <a:pt x="18123" y="15690"/>
                  <a:pt x="18123" y="15691"/>
                </a:cubicBezTo>
                <a:cubicBezTo>
                  <a:pt x="18099" y="15789"/>
                  <a:pt x="18063" y="15859"/>
                  <a:pt x="18013" y="15929"/>
                </a:cubicBezTo>
                <a:cubicBezTo>
                  <a:pt x="17963" y="15998"/>
                  <a:pt x="17900" y="16060"/>
                  <a:pt x="17819" y="16121"/>
                </a:cubicBezTo>
                <a:cubicBezTo>
                  <a:pt x="17711" y="16202"/>
                  <a:pt x="17598" y="16257"/>
                  <a:pt x="17503" y="16282"/>
                </a:cubicBezTo>
                <a:cubicBezTo>
                  <a:pt x="17408" y="16308"/>
                  <a:pt x="17328" y="16305"/>
                  <a:pt x="17292" y="16262"/>
                </a:cubicBezTo>
                <a:cubicBezTo>
                  <a:pt x="17219" y="16176"/>
                  <a:pt x="17058" y="16276"/>
                  <a:pt x="16933" y="16484"/>
                </a:cubicBezTo>
                <a:cubicBezTo>
                  <a:pt x="16776" y="16744"/>
                  <a:pt x="16671" y="16755"/>
                  <a:pt x="16597" y="16515"/>
                </a:cubicBezTo>
                <a:cubicBezTo>
                  <a:pt x="16562" y="16403"/>
                  <a:pt x="16491" y="16319"/>
                  <a:pt x="16401" y="16262"/>
                </a:cubicBezTo>
                <a:cubicBezTo>
                  <a:pt x="16130" y="16091"/>
                  <a:pt x="15693" y="16171"/>
                  <a:pt x="15590" y="16505"/>
                </a:cubicBezTo>
                <a:cubicBezTo>
                  <a:pt x="15490" y="16828"/>
                  <a:pt x="15388" y="16818"/>
                  <a:pt x="15321" y="16596"/>
                </a:cubicBezTo>
                <a:cubicBezTo>
                  <a:pt x="15255" y="16373"/>
                  <a:pt x="15224" y="15936"/>
                  <a:pt x="15261" y="15403"/>
                </a:cubicBezTo>
                <a:lnTo>
                  <a:pt x="15336" y="14333"/>
                </a:lnTo>
                <a:lnTo>
                  <a:pt x="15156" y="15499"/>
                </a:lnTo>
                <a:cubicBezTo>
                  <a:pt x="15056" y="16141"/>
                  <a:pt x="14944" y="16871"/>
                  <a:pt x="14907" y="17121"/>
                </a:cubicBezTo>
                <a:cubicBezTo>
                  <a:pt x="14894" y="17207"/>
                  <a:pt x="14874" y="17268"/>
                  <a:pt x="14852" y="17308"/>
                </a:cubicBezTo>
                <a:cubicBezTo>
                  <a:pt x="14830" y="17347"/>
                  <a:pt x="14802" y="17367"/>
                  <a:pt x="14774" y="17368"/>
                </a:cubicBezTo>
                <a:cubicBezTo>
                  <a:pt x="14601" y="17369"/>
                  <a:pt x="14342" y="16706"/>
                  <a:pt x="14340" y="16040"/>
                </a:cubicBezTo>
                <a:cubicBezTo>
                  <a:pt x="14338" y="15650"/>
                  <a:pt x="14272" y="15133"/>
                  <a:pt x="14194" y="14888"/>
                </a:cubicBezTo>
                <a:cubicBezTo>
                  <a:pt x="14166" y="14800"/>
                  <a:pt x="14143" y="14741"/>
                  <a:pt x="14121" y="14701"/>
                </a:cubicBezTo>
                <a:cubicBezTo>
                  <a:pt x="14099" y="14661"/>
                  <a:pt x="14077" y="14641"/>
                  <a:pt x="14059" y="14651"/>
                </a:cubicBezTo>
                <a:cubicBezTo>
                  <a:pt x="14040" y="14660"/>
                  <a:pt x="14025" y="14691"/>
                  <a:pt x="14006" y="14752"/>
                </a:cubicBezTo>
                <a:cubicBezTo>
                  <a:pt x="14005" y="14754"/>
                  <a:pt x="14004" y="14754"/>
                  <a:pt x="14003" y="14757"/>
                </a:cubicBezTo>
                <a:cubicBezTo>
                  <a:pt x="13985" y="14817"/>
                  <a:pt x="13965" y="14903"/>
                  <a:pt x="13943" y="15014"/>
                </a:cubicBezTo>
                <a:cubicBezTo>
                  <a:pt x="13912" y="15175"/>
                  <a:pt x="13873" y="15298"/>
                  <a:pt x="13833" y="15363"/>
                </a:cubicBezTo>
                <a:cubicBezTo>
                  <a:pt x="13826" y="15373"/>
                  <a:pt x="13821" y="15370"/>
                  <a:pt x="13815" y="15378"/>
                </a:cubicBezTo>
                <a:cubicBezTo>
                  <a:pt x="13782" y="15419"/>
                  <a:pt x="13752" y="15427"/>
                  <a:pt x="13727" y="15378"/>
                </a:cubicBezTo>
                <a:cubicBezTo>
                  <a:pt x="13698" y="15320"/>
                  <a:pt x="13646" y="15309"/>
                  <a:pt x="13587" y="15338"/>
                </a:cubicBezTo>
                <a:cubicBezTo>
                  <a:pt x="13527" y="15367"/>
                  <a:pt x="13462" y="15438"/>
                  <a:pt x="13401" y="15540"/>
                </a:cubicBezTo>
                <a:cubicBezTo>
                  <a:pt x="13358" y="15611"/>
                  <a:pt x="13320" y="15660"/>
                  <a:pt x="13285" y="15681"/>
                </a:cubicBezTo>
                <a:cubicBezTo>
                  <a:pt x="13251" y="15703"/>
                  <a:pt x="13220" y="15694"/>
                  <a:pt x="13190" y="15661"/>
                </a:cubicBezTo>
                <a:cubicBezTo>
                  <a:pt x="13132" y="15596"/>
                  <a:pt x="13080" y="15422"/>
                  <a:pt x="13019" y="15121"/>
                </a:cubicBezTo>
                <a:cubicBezTo>
                  <a:pt x="12865" y="14350"/>
                  <a:pt x="12861" y="14345"/>
                  <a:pt x="12851" y="15060"/>
                </a:cubicBezTo>
                <a:cubicBezTo>
                  <a:pt x="12839" y="15924"/>
                  <a:pt x="12584" y="16299"/>
                  <a:pt x="12346" y="15909"/>
                </a:cubicBezTo>
                <a:cubicBezTo>
                  <a:pt x="12312" y="15852"/>
                  <a:pt x="12276" y="15781"/>
                  <a:pt x="12244" y="15691"/>
                </a:cubicBezTo>
                <a:cubicBezTo>
                  <a:pt x="12045" y="15148"/>
                  <a:pt x="12014" y="15152"/>
                  <a:pt x="11704" y="15772"/>
                </a:cubicBezTo>
                <a:cubicBezTo>
                  <a:pt x="11575" y="16030"/>
                  <a:pt x="11463" y="16178"/>
                  <a:pt x="11327" y="16242"/>
                </a:cubicBezTo>
                <a:cubicBezTo>
                  <a:pt x="11192" y="16307"/>
                  <a:pt x="11034" y="16282"/>
                  <a:pt x="10815" y="16191"/>
                </a:cubicBezTo>
                <a:cubicBezTo>
                  <a:pt x="10321" y="15986"/>
                  <a:pt x="10256" y="15840"/>
                  <a:pt x="10258" y="14898"/>
                </a:cubicBezTo>
                <a:cubicBezTo>
                  <a:pt x="10258" y="14416"/>
                  <a:pt x="10246" y="14153"/>
                  <a:pt x="10177" y="14009"/>
                </a:cubicBezTo>
                <a:cubicBezTo>
                  <a:pt x="10143" y="13937"/>
                  <a:pt x="10098" y="13896"/>
                  <a:pt x="10029" y="13873"/>
                </a:cubicBezTo>
                <a:cubicBezTo>
                  <a:pt x="9961" y="13850"/>
                  <a:pt x="9872" y="13840"/>
                  <a:pt x="9758" y="13843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Parts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645" indent="-596645" defTabSz="668655">
              <a:spcBef>
                <a:spcPts val="5200"/>
              </a:spcBef>
              <a:defRPr sz="5184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Selenium IDE</a:t>
            </a:r>
          </a:p>
          <a:p>
            <a:pPr lvl="1" marL="1193291" indent="-596645" defTabSz="668655">
              <a:spcBef>
                <a:spcPts val="5200"/>
              </a:spcBef>
              <a:defRPr sz="5184"/>
            </a:pPr>
            <a:r>
              <a:t>In-browser, non-coder friendly UI test automation engine</a:t>
            </a:r>
          </a:p>
          <a:p>
            <a:pPr lvl="1" marL="1193291" indent="-596645" defTabSz="668655">
              <a:spcBef>
                <a:spcPts val="5200"/>
              </a:spcBef>
              <a:defRPr sz="5184"/>
            </a:pPr>
            <a:r>
              <a:t>Firefox-only</a:t>
            </a:r>
          </a:p>
          <a:p>
            <a:pPr marL="596645" indent="-596645" defTabSz="668655">
              <a:spcBef>
                <a:spcPts val="5200"/>
              </a:spcBef>
              <a:defRPr sz="5184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Selenium WebDriver</a:t>
            </a:r>
          </a:p>
          <a:p>
            <a:pPr lvl="1" marL="1193291" indent="-596645" defTabSz="668655">
              <a:spcBef>
                <a:spcPts val="5200"/>
              </a:spcBef>
              <a:defRPr sz="5184"/>
            </a:pPr>
            <a:r>
              <a:t>Libraries for coding languages that use WebDriver to control browser</a:t>
            </a:r>
          </a:p>
          <a:p>
            <a:pPr lvl="1" marL="1193291" indent="-596645" defTabSz="668655">
              <a:spcBef>
                <a:spcPts val="5200"/>
              </a:spcBef>
              <a:defRPr sz="5184"/>
            </a:pPr>
            <a:r>
              <a:t>More maintainable, business-friendly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7741" y="6860969"/>
            <a:ext cx="1271049" cy="1294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7-03-05 at 1.38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42317" y="3820292"/>
            <a:ext cx="5821560" cy="5309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RC (Remote Control)</a:t>
            </a:r>
          </a:p>
        </p:txBody>
      </p:sp>
      <p:pic>
        <p:nvPicPr>
          <p:cNvPr id="146" name="Screen Shot 2017-03-05 at 1.42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691" y="3123581"/>
            <a:ext cx="10074618" cy="954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Selenium Design Principles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5573" indent="-655573" defTabSz="734694">
              <a:spcBef>
                <a:spcPts val="5700"/>
              </a:spcBef>
              <a:defRPr sz="5696"/>
            </a:pPr>
            <a:r>
              <a:t>Use the page-object model to logically separate data, pages, services</a:t>
            </a:r>
          </a:p>
          <a:p>
            <a:pPr marL="655573" indent="-655573" defTabSz="734694">
              <a:spcBef>
                <a:spcPts val="5700"/>
              </a:spcBef>
              <a:defRPr sz="5696"/>
            </a:pPr>
            <a:r>
              <a:t>Create robust reusable services that are called by test code</a:t>
            </a:r>
          </a:p>
          <a:p>
            <a:pPr marL="655573" indent="-655573" defTabSz="734694">
              <a:spcBef>
                <a:spcPts val="5700"/>
              </a:spcBef>
              <a:defRPr sz="5696"/>
            </a:pPr>
            <a:r>
              <a:t>Create new state each time if possible, don’t assume current environment state will match the state the last time the test ran</a:t>
            </a:r>
          </a:p>
          <a:p>
            <a:pPr marL="655573" indent="-655573" defTabSz="734694">
              <a:spcBef>
                <a:spcPts val="5700"/>
              </a:spcBef>
              <a:defRPr sz="5696"/>
            </a:pPr>
            <a:r>
              <a:t>Spend as little time possible creating preconditions</a:t>
            </a:r>
          </a:p>
          <a:p>
            <a:pPr marL="655573" indent="-655573" defTabSz="734694">
              <a:spcBef>
                <a:spcPts val="5700"/>
              </a:spcBef>
              <a:defRPr sz="5696"/>
            </a:pPr>
            <a:r>
              <a:t>Structure code to support Selenium testing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time: Testing Steps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66800" indent="-1066800">
              <a:buSzPct val="100000"/>
              <a:buAutoNum type="arabicPeriod" startAt="1"/>
            </a:pPr>
            <a:r>
              <a:t>Go to </a:t>
            </a:r>
            <a:r>
              <a:rPr u="sng">
                <a:hlinkClick r:id="rId2" invalidUrl="" action="" tgtFrame="" tooltip="" history="1" highlightClick="0" endSnd="0"/>
              </a:rPr>
              <a:t>reddit.com</a:t>
            </a:r>
          </a:p>
          <a:p>
            <a:pPr marL="1066800" indent="-1066800">
              <a:buSzPct val="100000"/>
              <a:buAutoNum type="arabicPeriod" startAt="1"/>
            </a:pPr>
            <a:r>
              <a:t>Log in using credentials</a:t>
            </a:r>
          </a:p>
          <a:p>
            <a:pPr marL="1066800" indent="-1066800">
              <a:buSzPct val="100000"/>
              <a:buAutoNum type="arabicPeriod" startAt="1"/>
            </a:pPr>
            <a:r>
              <a:t>Submit a specified new post (tester specified url, title, subreddit).</a:t>
            </a:r>
          </a:p>
          <a:p>
            <a:pPr marL="1066800" indent="-1066800">
              <a:buSzPct val="100000"/>
              <a:buAutoNum type="arabicPeriod" startAt="1"/>
            </a:pPr>
            <a:r>
              <a:t>Search for the new post.</a:t>
            </a:r>
          </a:p>
          <a:p>
            <a:pPr marL="1066800" indent="-1066800">
              <a:buSzPct val="100000"/>
              <a:buAutoNum type="arabicPeriod" startAt="1"/>
            </a:pPr>
            <a:r>
              <a:t>Verify title and url are correct.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Webdriver Demo</a:t>
            </a:r>
          </a:p>
        </p:txBody>
      </p:sp>
      <p:sp>
        <p:nvSpPr>
          <p:cNvPr id="155" name="Shape 15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at </a:t>
            </a:r>
            <a:r>
              <a:rPr u="sng">
                <a:hlinkClick r:id="rId2" invalidUrl="" action="" tgtFrame="" tooltip="" history="1" highlightClick="0" endSnd="0"/>
              </a:rPr>
              <a:t>https://github.com/hantonr/selenium-testng/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Cucumber BDD?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60" indent="-441960" defTabSz="495300">
              <a:spcBef>
                <a:spcPts val="3900"/>
              </a:spcBef>
              <a:defRPr sz="3840"/>
            </a:pPr>
            <a:r>
              <a:t>Cucumber + Selenium allows for smart Behavior Driven Development progression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t>Can separate Selenium services written by devs from tests written by non-technical QA (more thorough testing = better)</a:t>
            </a:r>
          </a:p>
          <a:p>
            <a:pPr marL="441960" indent="-441960" defTabSz="495300">
              <a:spcBef>
                <a:spcPts val="3900"/>
              </a:spcBef>
              <a:defRPr sz="3840"/>
            </a:pPr>
            <a:r>
              <a:t>English-language testing makes communication easy: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Story</a:t>
            </a:r>
            <a:r>
              <a:t>: Returns go to stock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As a</a:t>
            </a:r>
            <a:r>
              <a:t> store owner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 order to</a:t>
            </a:r>
            <a:r>
              <a:t> keep track of stock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 want to</a:t>
            </a:r>
            <a:r>
              <a:t> add items back to stock when they're returned.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Scenario 1</a:t>
            </a:r>
            <a:r>
              <a:t>: Refunded items should be returned to stock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Given</a:t>
            </a:r>
            <a:r>
              <a:t> that a customer previously bought a black sweater from me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And</a:t>
            </a:r>
            <a:r>
              <a:t> I have three black sweaters in stock.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When</a:t>
            </a:r>
            <a:r>
              <a:t> he returns the black sweater for a refund</a:t>
            </a:r>
          </a:p>
          <a:p>
            <a:pPr lvl="4" marL="0" indent="548640" defTabSz="495300">
              <a:lnSpc>
                <a:spcPct val="100000"/>
              </a:lnSpc>
              <a:spcBef>
                <a:spcPts val="0"/>
              </a:spcBef>
              <a:buSzTx/>
              <a:buNone/>
              <a:defRPr sz="312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Then</a:t>
            </a:r>
            <a:r>
              <a:t> I should have four black sweaters in stock.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