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3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0747B-3199-4E60-AF8A-BE8F15EE4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E14DA-AB22-497C-8F9B-EAE77F91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AA00C-F070-40D1-86E1-F3120984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907E3-CE65-4C82-B40C-007DD6C0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8C29C-59D8-4F52-B466-55CE62CF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30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9AAEE-C284-4C24-9DCD-73E891E3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0C8CE-498D-4FAF-88B4-07706353F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D4AB6-3439-4ECA-8AAC-545C82F9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5FF13-D312-4308-A324-46EAF45A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21340-7912-4433-8554-902B3E16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8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32B53E-D1B7-4149-B537-F3ADAF5C5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91AAED-505C-40F1-AD4A-559423596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C1AD2-85A9-4341-A07D-145A0318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CB861-26A4-48A2-8434-CD093AB5D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8411F-6B45-4CF0-B37E-FC4D24DB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1B2B7-1613-405C-8AB4-F94A8D1C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BC003-1713-49B4-AC68-08B51FEE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E3AB9-3353-4B37-850F-9540239C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FED6A-9BAD-441C-B607-E407B39A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7BEE6-4265-4AE9-B772-576E5818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2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9F69A-CA58-42D5-830E-675335A0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41140-F62D-4A7D-9E41-38C983B21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C6839-A191-40BA-8A01-D04C514C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3DCF2-8692-4F8C-BA5F-0952807B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B88A8-5321-414F-9564-3963FD9F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81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8FD33-62A3-4461-9AB1-364247593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8B7B07-7700-458D-BB40-D158B3B4A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59D1C-1DBD-4896-9BC9-B2E9CD6E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A0C43-3349-449B-B1F6-FF255E1F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500E3-B132-4ED1-85E1-A4765368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5A6A6-3E75-401C-92BC-D79CC937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1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E117F-4E43-4E78-98F1-53A3B7CA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BF3AAF-7506-4D89-8330-5A5FD10D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2B988-7E71-471D-ADE4-D5E9530C3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0D1D65-A98D-4BAF-AD17-37DCFE8AA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68089F-7E62-467A-B77A-864B33E14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22A1B-0303-4B12-AF75-AE7BBAB8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34AB71-7083-4FA8-BEA1-4D955C08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BEEC82-BA4D-470B-BC26-F04A0D48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1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8C00B-1CED-4BD0-8247-5A5179161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A0818-BCF5-4C0E-8D39-B375B750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CCE66C-C158-4CEA-902F-46C3049F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3FF81-0745-4F1E-B7B2-46212304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78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099E8F-A750-4373-B2B1-B206406C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2F637C-88CA-401B-9AA1-8AA2351B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A15A7E-2B19-4290-9F8C-79629448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1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FBF5B-B3AC-4356-8BE2-251C409F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BD4D4-6D07-4A43-A8B2-AF10DFF06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0C561A-6936-41E8-8523-207F70502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09298-AB68-4996-91DB-E7C90C69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CAFD01-9924-486A-A2BD-EB3F0E2F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02298-D680-484D-9F68-05A1379C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F39C-AFBB-4CAB-8006-5811BC11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8CD0EF-F001-4420-BF40-75F5F39BD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F621A-2254-4040-A978-B80DD0129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B023DE-B4E5-4499-B2E4-939F29BF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36BE5-0ADE-4C9F-86C2-E52D6D1B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FF861-012D-43B1-8BBE-7112E548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8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1472F1-308F-43DA-B4FD-19478DBE2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27D19-CCC9-432F-90ED-DF869A386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3AB33-BF11-488D-AB80-BD9FE7D4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EB492-DB09-4ECC-B02A-92D73013BEA3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47662-A240-40FD-8622-ED69B4C9A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14BD4-3B00-4A6C-AFC9-A0B37D0E1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63E93-FD31-44B7-8E19-B92296C1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291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4DB87-12AC-4EE0-8BD3-F95A08B5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15" y="0"/>
            <a:ext cx="2488715" cy="6858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483A05-5B6A-4B31-AEDC-E0A6A74C5EE4}"/>
              </a:ext>
            </a:extLst>
          </p:cNvPr>
          <p:cNvSpPr/>
          <p:nvPr/>
        </p:nvSpPr>
        <p:spPr>
          <a:xfrm>
            <a:off x="27103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E05FE-11CA-46C2-BF7A-57CB7646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02" y="0"/>
            <a:ext cx="3118396" cy="68580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A8E8F30-6DD0-444A-AC72-BC6C40A3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387" y="4610100"/>
            <a:ext cx="4404281" cy="1350963"/>
          </a:xfrm>
        </p:spPr>
        <p:txBody>
          <a:bodyPr>
            <a:normAutofit/>
          </a:bodyPr>
          <a:lstStyle/>
          <a:p>
            <a:r>
              <a:rPr lang="ko-KR" altLang="en-US" sz="1600" i="1" u="sng" dirty="0">
                <a:solidFill>
                  <a:srgbClr val="FF0000"/>
                </a:solidFill>
              </a:rPr>
              <a:t>상단에 영화 글씨 클릭 </a:t>
            </a:r>
            <a:r>
              <a:rPr lang="en-US" altLang="ko-KR" sz="1600" i="1" u="sng" dirty="0">
                <a:solidFill>
                  <a:srgbClr val="FF0000"/>
                </a:solidFill>
              </a:rPr>
              <a:t>or </a:t>
            </a:r>
            <a:r>
              <a:rPr lang="ko-KR" altLang="en-US" sz="1600" i="1" u="sng" dirty="0">
                <a:solidFill>
                  <a:srgbClr val="FF0000"/>
                </a:solidFill>
              </a:rPr>
              <a:t>로그인 </a:t>
            </a:r>
            <a:r>
              <a:rPr lang="ko-KR" altLang="en-US" sz="1600" i="1" u="sng" dirty="0" err="1">
                <a:solidFill>
                  <a:srgbClr val="FF0000"/>
                </a:solidFill>
              </a:rPr>
              <a:t>클릭시</a:t>
            </a:r>
            <a:r>
              <a:rPr lang="ko-KR" altLang="en-US" sz="1600" i="1" u="sng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432F5-70BB-4EFC-9E1C-4C12842E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44" y="0"/>
            <a:ext cx="2698956" cy="6858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77FD0A-D901-4520-B84C-F0880A402924}"/>
              </a:ext>
            </a:extLst>
          </p:cNvPr>
          <p:cNvSpPr/>
          <p:nvPr/>
        </p:nvSpPr>
        <p:spPr>
          <a:xfrm>
            <a:off x="80189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1777BF-7F92-429B-87FE-1B10CBBC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67250"/>
            <a:ext cx="10751820" cy="2316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06E289-C6E2-40C1-A364-C9369FB97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2811390"/>
            <a:ext cx="10751820" cy="23035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780A84-9009-4DA7-9AE9-E69BE85DC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96" y="1401884"/>
            <a:ext cx="260664" cy="260664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674B8CA-8060-4297-A6FD-25442F43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076" y="1337515"/>
            <a:ext cx="260664" cy="260664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794CE-FFC5-4079-A2EB-F109121FC3C4}"/>
              </a:ext>
            </a:extLst>
          </p:cNvPr>
          <p:cNvSpPr txBox="1"/>
          <p:nvPr/>
        </p:nvSpPr>
        <p:spPr>
          <a:xfrm>
            <a:off x="502920" y="5271450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화살표 클릭 시 슬라이드 형식으로 영화 포스터 전환</a:t>
            </a:r>
          </a:p>
        </p:txBody>
      </p:sp>
    </p:spTree>
    <p:extLst>
      <p:ext uri="{BB962C8B-B14F-4D97-AF65-F5344CB8AC3E}">
        <p14:creationId xmlns:p14="http://schemas.microsoft.com/office/powerpoint/2010/main" val="408125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C7853AB-CBEC-4626-84A8-DDA66C83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1" y="0"/>
            <a:ext cx="47478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C30FA2-9C03-442C-8B47-BDA8527CDA2B}"/>
              </a:ext>
            </a:extLst>
          </p:cNvPr>
          <p:cNvSpPr txBox="1"/>
          <p:nvPr/>
        </p:nvSpPr>
        <p:spPr>
          <a:xfrm>
            <a:off x="6096000" y="889233"/>
            <a:ext cx="4435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영화 포스터에 마우스 포인터가 들어오면</a:t>
            </a:r>
            <a:endParaRPr lang="en-US" altLang="ko-KR" dirty="0"/>
          </a:p>
          <a:p>
            <a:r>
              <a:rPr lang="ko-KR" altLang="en-US" dirty="0"/>
              <a:t>예매하기</a:t>
            </a:r>
            <a:r>
              <a:rPr lang="en-US" altLang="ko-KR" dirty="0"/>
              <a:t> / </a:t>
            </a:r>
            <a:r>
              <a:rPr lang="ko-KR" altLang="en-US" dirty="0"/>
              <a:t>상세정보 표시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9337BE-5DD2-4F15-B800-07D31B268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76" y="943296"/>
            <a:ext cx="428304" cy="4283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25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상단에 영화 글씨 클릭 or 로그인 클릭시 이동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상단에 영화 글씨 클릭 or 로그인 클릭시 이동</dc:title>
  <dc:creator>FullName</dc:creator>
  <cp:lastModifiedBy>FullName</cp:lastModifiedBy>
  <cp:revision>6</cp:revision>
  <dcterms:created xsi:type="dcterms:W3CDTF">2025-07-07T02:15:36Z</dcterms:created>
  <dcterms:modified xsi:type="dcterms:W3CDTF">2025-07-07T03:30:12Z</dcterms:modified>
</cp:coreProperties>
</file>