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E6D4-9B60-4640-81F6-6BDE0DD1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6DD3D-D060-4A19-B22F-F189D421A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CC87-9B96-4B93-9FFD-40BA7DE9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354E5-FC79-43AC-8CA1-7EE7ABB2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657B-8381-4409-8143-7E9B47C3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9E7DE-9CB8-4C48-8A6D-F0D29736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1C92F-9464-4721-8EC7-618E3A6F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C0D61-1831-482F-9DC3-260BDE4D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D0F0-45AF-4CD2-8B76-7C6A5BA8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E5574-A68D-48A6-A619-02DC140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42CFBB-5336-4489-8024-3A6BDBD4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09257-C421-4475-88DA-864CC620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0D4B5-DE7F-4D00-9665-163CEBFF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2797C-E8D2-4FDE-9A5F-F73C4D01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3FD2B-FF1C-453C-941C-7EDB7A0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51669-7FDE-4808-8F8B-559F2587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335FB-447B-47F5-A57A-4F035B40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BA97-E9E3-4172-8127-1AC1D14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33988-871D-4196-8AD3-D9C4106C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2A85-3EF1-4D65-ACA1-1C5195E9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F25C-B20E-4FA4-B43C-14513312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23688-3D16-4C97-84F9-AFE22A10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397E0-3691-4ADA-9614-266DCB6E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DB247-D92A-4F2C-AFE5-61943A58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8D94F-A138-4145-8EA5-8FAF9708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0CA5-1923-4520-8703-22997F0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95CCF-52FD-436F-AB36-E5F7A2C7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9646E-5625-440F-9616-3716BBD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CF79F-CB17-4DE7-87E6-E2AE4AFD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7DA9D-F3CD-45F3-A9DE-2ECAE339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58365-26B4-404F-A77C-9DF82F6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BC948-2892-46BF-A292-4E4FF6D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C54C2-6882-48A5-9184-72613F98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DF7B1-3549-4FEC-BD2B-B21D06C86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8655F-12C1-4CF4-836F-8A775AAD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12089-B327-4FF1-8D35-66FAEA60A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A8C61-CD52-4E4B-B8F1-FBAF89D6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D4DFF-89D4-48A1-8032-2BBBA303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7D94E5-1AED-4F8B-BE72-63D5E41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13C8-6D6E-460B-BDF5-3F8D8443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79500-D853-416D-B24E-3F8B5CC7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0D891-CF71-4583-98A3-6CD22EA3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0EFE6-1110-4EF5-BD9B-107AC354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A1758-C566-4970-861F-F7103AA2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8975F6-CD37-4900-B64E-3130406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E6F09-6279-4E03-8487-A974DBAA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E3FC-DB99-4F29-A7E7-9663EFB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06CD2-675C-4B3A-865A-9584B56F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B3730-655B-4C77-977E-7744F059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479C8-2A20-497C-AF6C-23DEC8E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437C8-FDBC-430D-9C8C-C49399BD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CBFD6-4905-4D98-9596-F456466E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0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F90A5-3589-4840-8A19-2EF6F7E7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A48830-6C83-4284-A9C9-B3670B93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8627E-67F5-40DF-8C8F-33E53C88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834A6-1DE3-4A86-97C4-0395F2A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DF80-D8AE-4EA8-B974-44FFACD1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75E99-17C2-433D-80D0-15FA506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7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3CB41-E56F-446A-A3B8-11716377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92EDB-338D-4A44-AAFA-A962403D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E0BE-776D-4359-B5DD-E09D2808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3872-96E0-47EB-8E50-409C234EB55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ECCC9-9353-4534-B13F-AF174CA35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78033-C22A-42CE-8A81-0EB7CD89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8903-31CB-4200-97D2-19617C57E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47EB-BC2B-4064-A7E5-385A39DDF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07CBA-568B-4BDE-9C23-6E73773E9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장지원</a:t>
            </a:r>
          </a:p>
        </p:txBody>
      </p:sp>
    </p:spTree>
    <p:extLst>
      <p:ext uri="{BB962C8B-B14F-4D97-AF65-F5344CB8AC3E}">
        <p14:creationId xmlns:p14="http://schemas.microsoft.com/office/powerpoint/2010/main" val="39130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D8AAE4-6438-46BD-8D14-1CFE1CB27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40" y="0"/>
            <a:ext cx="70369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F7BE9-278E-4081-A2C2-E2ED7F7A1F62}"/>
              </a:ext>
            </a:extLst>
          </p:cNvPr>
          <p:cNvSpPr txBox="1"/>
          <p:nvPr/>
        </p:nvSpPr>
        <p:spPr>
          <a:xfrm>
            <a:off x="998290" y="6207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요구사항항목</a:t>
            </a:r>
          </a:p>
        </p:txBody>
      </p:sp>
    </p:spTree>
    <p:extLst>
      <p:ext uri="{BB962C8B-B14F-4D97-AF65-F5344CB8AC3E}">
        <p14:creationId xmlns:p14="http://schemas.microsoft.com/office/powerpoint/2010/main" val="40746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89BE98-0803-4F8C-8C59-FB4A20E4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85" y="0"/>
            <a:ext cx="804987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45CBB3-DB59-439F-80D8-12DC077B97F4}"/>
              </a:ext>
            </a:extLst>
          </p:cNvPr>
          <p:cNvSpPr txBox="1"/>
          <p:nvPr/>
        </p:nvSpPr>
        <p:spPr>
          <a:xfrm>
            <a:off x="0" y="494951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유스케이스</a:t>
            </a:r>
            <a:r>
              <a:rPr lang="ko-KR" altLang="en-US" sz="2800" dirty="0"/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49388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D5719-5964-4097-9716-63332D002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52" y="0"/>
            <a:ext cx="45970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FD68F-C78E-4754-9CA9-35BF5D639E02}"/>
              </a:ext>
            </a:extLst>
          </p:cNvPr>
          <p:cNvSpPr txBox="1"/>
          <p:nvPr/>
        </p:nvSpPr>
        <p:spPr>
          <a:xfrm>
            <a:off x="998290" y="62078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유스케이스</a:t>
            </a:r>
            <a:r>
              <a:rPr lang="ko-KR" altLang="en-US" sz="2800" dirty="0"/>
              <a:t> 명세서</a:t>
            </a:r>
          </a:p>
        </p:txBody>
      </p:sp>
    </p:spTree>
    <p:extLst>
      <p:ext uri="{BB962C8B-B14F-4D97-AF65-F5344CB8AC3E}">
        <p14:creationId xmlns:p14="http://schemas.microsoft.com/office/powerpoint/2010/main" val="72803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화면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요구사항리스트,요구사항분석,명세서</dc:title>
  <dc:creator>FullName</dc:creator>
  <cp:lastModifiedBy>FullName</cp:lastModifiedBy>
  <cp:revision>3</cp:revision>
  <dcterms:created xsi:type="dcterms:W3CDTF">2025-07-07T00:32:38Z</dcterms:created>
  <dcterms:modified xsi:type="dcterms:W3CDTF">2025-07-07T00:46:15Z</dcterms:modified>
</cp:coreProperties>
</file>