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78AC7450-B340-4792-B4EF-AC4E1CAAD0AA}">
          <p14:sldIdLst>
            <p14:sldId id="256"/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>
        <p:scale>
          <a:sx n="75" d="100"/>
          <a:sy n="75" d="100"/>
        </p:scale>
        <p:origin x="1662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15A55-9314-4084-9A56-A25C23DF8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B9E082-EF02-458D-A785-DBC39B69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A0F62D-318E-464D-8FD8-35066A4D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7AD2A-A158-4ACD-BE91-5E605EED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548B9-4546-4701-98E2-B4F47C1AE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30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13E417-8446-4D7C-B849-C921DFA4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3B4D0-8CBD-4932-A599-932390257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5480B0-552C-484E-9A42-53541CA2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06C5D-9680-43D3-B9DA-021DCB63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3BF74D-2613-4BE8-A62A-79D1335D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846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BB5DE1-0B54-4DCA-BB60-C474D03567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9D7FCB-7A47-421E-B1E7-FA6A4FF9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6C425-5AAD-4609-B0A3-48858B0D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6D370-CB8B-4E2A-B0F4-AE5645DE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6EA40-4B86-4F4E-BCF8-D9DC5BFF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7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94321-C427-4BED-A34F-692D8BC2F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8F7A4-8520-48DC-A2B1-3C84BC99A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2D90E-6156-461D-8CF5-CD8AA9C6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37B1E-862B-4240-B52A-E1DCAD1A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65082-45C0-46BF-A58D-504E2097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371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FB260-B06E-4DFF-A053-5F45562F7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C48377-BB91-42C2-85ED-97066774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3CDEC3-79EE-467C-ACAF-555BA5E8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6EE79-D704-42F7-8F1F-8C3896D7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C01D0B-DCEA-4763-91D9-66A87DF6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56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70EFF-C5B4-49A3-9EA2-FCF80AC5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65F0A-9A01-49DF-867B-FBB46C80F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4D2F3-F695-42A7-9FDF-7B4DB4508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8D6D69-1003-4864-9946-D717E098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216BC8-84C9-4D36-B19D-2046C918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B7C285-5ED8-4718-B3C6-757106C4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78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05AFD6-D792-4708-AEFD-1BB5405E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41746-225A-4610-A3C2-EFDD6D7C1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4FB9A-BCB0-4C5D-8A7E-8229E4B31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118E69-5CA0-4751-B2CA-11BB4256F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557996-A0AE-44EC-9E40-080154AED4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4503F-C127-4432-9DBD-730184C28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A682C1-FFF3-4C63-B4D3-85E297DE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BF3927-3772-4993-9666-989A5C9E1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4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F88A3-04AE-4C4B-BA4F-A199D61F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05CCEC-8FA2-409C-9022-14886D0D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0F91B48-794B-4816-BA1E-A1F73A78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7B6C61-9045-4ADA-9FD6-31C31D4A4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31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FC17A7-0469-46F5-8755-19F2441F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8E780A-BF58-4FCA-B32C-0290A02DC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26CCD8-C642-4583-A4FC-F95A92BA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6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381F5-6769-41FC-B7CB-07E5E12B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91760-C2E4-4160-BB0C-9BDFA818F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4A46AD-B931-42CB-8F24-9939872A3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6F06B6-A544-4BC8-8757-AC91A52A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EC707-A5BA-4B95-A1DB-7CD12F8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035675-CE5F-41F1-B31E-0FE5EBCD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40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EE7B6-1687-41F3-A417-82BCE8F3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4CBF4B-80B7-423E-B225-01A63C813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DC816D-5DDF-4CC7-9087-76DFBCF2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9D4EC-EAF4-4217-9A34-9649DE40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3F4208-4D02-49FA-B64F-29E0FC43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226F3C-189D-432F-8EBB-55763B6B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53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C1D13E-0C31-4958-9BCC-E89D9B10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FD4D9-A140-4366-B451-F6B205112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7453EF-D1E0-4AFF-850D-608099D46C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6DEC-C8CF-40AD-B691-B43A34C402D8}" type="datetimeFigureOut">
              <a:rPr lang="ko-KR" altLang="en-US" smtClean="0"/>
              <a:t>2025-07-07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466EA-ED77-4F38-8845-A7B22831A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91E75-28A0-4B64-93AC-B54B7442D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917B-E243-4213-B5D7-A0DE83DEB0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65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14DB87-12AC-4EE0-8BD3-F95A08B5B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15" y="0"/>
            <a:ext cx="2488715" cy="6858000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9D483A05-5B6A-4B31-AEDC-E0A6A74C5EE4}"/>
              </a:ext>
            </a:extLst>
          </p:cNvPr>
          <p:cNvSpPr/>
          <p:nvPr/>
        </p:nvSpPr>
        <p:spPr>
          <a:xfrm>
            <a:off x="2710354" y="2455896"/>
            <a:ext cx="1328246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3E05FE-11CA-46C2-BF7A-57CB7646D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802" y="0"/>
            <a:ext cx="3118396" cy="6858000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DA8E8F30-6DD0-444A-AC72-BC6C40A3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387" y="4610100"/>
            <a:ext cx="4404281" cy="1350963"/>
          </a:xfrm>
        </p:spPr>
        <p:txBody>
          <a:bodyPr>
            <a:normAutofit/>
          </a:bodyPr>
          <a:lstStyle/>
          <a:p>
            <a:r>
              <a:rPr lang="ko-KR" altLang="en-US" sz="1600" i="1" u="sng" dirty="0">
                <a:solidFill>
                  <a:srgbClr val="FF0000"/>
                </a:solidFill>
              </a:rPr>
              <a:t>상단에 영화 글씨 클릭 </a:t>
            </a:r>
            <a:r>
              <a:rPr lang="en-US" altLang="ko-KR" sz="1600" i="1" u="sng" dirty="0">
                <a:solidFill>
                  <a:srgbClr val="FF0000"/>
                </a:solidFill>
              </a:rPr>
              <a:t>or </a:t>
            </a:r>
            <a:r>
              <a:rPr lang="ko-KR" altLang="en-US" sz="1600" i="1" u="sng" dirty="0">
                <a:solidFill>
                  <a:srgbClr val="FF0000"/>
                </a:solidFill>
              </a:rPr>
              <a:t>로그인 </a:t>
            </a:r>
            <a:r>
              <a:rPr lang="ko-KR" altLang="en-US" sz="1600" i="1" u="sng" dirty="0" err="1">
                <a:solidFill>
                  <a:srgbClr val="FF0000"/>
                </a:solidFill>
              </a:rPr>
              <a:t>클릭시</a:t>
            </a:r>
            <a:r>
              <a:rPr lang="ko-KR" altLang="en-US" sz="1600" i="1" u="sng" dirty="0">
                <a:solidFill>
                  <a:srgbClr val="FF0000"/>
                </a:solidFill>
              </a:rPr>
              <a:t> 이동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C432F5-70BB-4EFC-9E1C-4C12842EF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044" y="0"/>
            <a:ext cx="2698956" cy="685800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277FD0A-D901-4520-B84C-F0880A402924}"/>
              </a:ext>
            </a:extLst>
          </p:cNvPr>
          <p:cNvSpPr/>
          <p:nvPr/>
        </p:nvSpPr>
        <p:spPr>
          <a:xfrm>
            <a:off x="8018954" y="2455896"/>
            <a:ext cx="1328246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58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EBDE8F7-5ECE-4087-A530-B42E8C600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3100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527CCF8-D872-4361-889F-855577252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0" y="0"/>
            <a:ext cx="4889500" cy="68580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A66BC34-F7EB-4A72-A203-0CE9896855B1}"/>
              </a:ext>
            </a:extLst>
          </p:cNvPr>
          <p:cNvSpPr/>
          <p:nvPr/>
        </p:nvSpPr>
        <p:spPr>
          <a:xfrm>
            <a:off x="4958522" y="3144078"/>
            <a:ext cx="1868556" cy="569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C6FE7-48CF-4C93-84CE-CD72A164C1BB}"/>
              </a:ext>
            </a:extLst>
          </p:cNvPr>
          <p:cNvSpPr txBox="1"/>
          <p:nvPr/>
        </p:nvSpPr>
        <p:spPr>
          <a:xfrm>
            <a:off x="4483100" y="2169194"/>
            <a:ext cx="281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영화 포스터 옆 </a:t>
            </a:r>
            <a:r>
              <a:rPr lang="en-US" altLang="ko-KR" dirty="0"/>
              <a:t>&gt; </a:t>
            </a:r>
            <a:r>
              <a:rPr lang="ko-KR" altLang="en-US" dirty="0" err="1"/>
              <a:t>클릭시</a:t>
            </a:r>
            <a:r>
              <a:rPr lang="ko-KR" altLang="en-US" dirty="0"/>
              <a:t> 다음 영화 페이지로 이동</a:t>
            </a:r>
          </a:p>
        </p:txBody>
      </p:sp>
    </p:spTree>
    <p:extLst>
      <p:ext uri="{BB962C8B-B14F-4D97-AF65-F5344CB8AC3E}">
        <p14:creationId xmlns:p14="http://schemas.microsoft.com/office/powerpoint/2010/main" val="261362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상단에 영화 글씨 클릭 or 로그인 클릭시 이동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상단에 영화 글씨 클릭 or 로그인 클릭시 이동</dc:title>
  <dc:creator>FullName</dc:creator>
  <cp:lastModifiedBy>FullName</cp:lastModifiedBy>
  <cp:revision>2</cp:revision>
  <dcterms:created xsi:type="dcterms:W3CDTF">2025-07-07T00:41:42Z</dcterms:created>
  <dcterms:modified xsi:type="dcterms:W3CDTF">2025-07-07T00:43:17Z</dcterms:modified>
</cp:coreProperties>
</file>