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  <p:sldMasterId id="2147483861" r:id="rId2"/>
    <p:sldMasterId id="2147483863" r:id="rId3"/>
    <p:sldMasterId id="2147483869" r:id="rId4"/>
    <p:sldMasterId id="2147483871" r:id="rId5"/>
    <p:sldMasterId id="2147483873" r:id="rId6"/>
  </p:sldMasterIdLst>
  <p:notesMasterIdLst>
    <p:notesMasterId r:id="rId10"/>
  </p:notesMasterIdLst>
  <p:handoutMasterIdLst>
    <p:handoutMasterId r:id="rId11"/>
  </p:handoutMasterIdLst>
  <p:sldIdLst>
    <p:sldId id="256" r:id="rId7"/>
    <p:sldId id="510" r:id="rId8"/>
    <p:sldId id="511" r:id="rId9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FF"/>
    <a:srgbClr val="3333FF"/>
    <a:srgbClr val="CC0000"/>
    <a:srgbClr val="000000"/>
    <a:srgbClr val="FFFFFF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6735" autoAdjust="0"/>
  </p:normalViewPr>
  <p:slideViewPr>
    <p:cSldViewPr>
      <p:cViewPr varScale="1">
        <p:scale>
          <a:sx n="97" d="100"/>
          <a:sy n="97" d="100"/>
        </p:scale>
        <p:origin x="32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75" d="100"/>
          <a:sy n="75" d="100"/>
        </p:scale>
        <p:origin x="-832" y="9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6" tIns="45784" rIns="91566" bIns="45784" numCol="1" anchor="t" anchorCtr="0" compatLnSpc="1">
            <a:prstTxWarp prst="textNoShape">
              <a:avLst/>
            </a:prstTxWarp>
          </a:bodyPr>
          <a:lstStyle>
            <a:lvl1pPr defTabSz="916004" eaLnBrk="1" hangingPunct="1">
              <a:defRPr sz="1200">
                <a:latin typeface="Arial Narrow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6" tIns="45784" rIns="91566" bIns="45784" numCol="1" anchor="t" anchorCtr="0" compatLnSpc="1">
            <a:prstTxWarp prst="textNoShape">
              <a:avLst/>
            </a:prstTxWarp>
          </a:bodyPr>
          <a:lstStyle>
            <a:lvl1pPr algn="r" defTabSz="916004" eaLnBrk="1" hangingPunct="1">
              <a:defRPr sz="1200">
                <a:latin typeface="Arial Narrow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6" tIns="45784" rIns="91566" bIns="45784" numCol="1" anchor="b" anchorCtr="0" compatLnSpc="1">
            <a:prstTxWarp prst="textNoShape">
              <a:avLst/>
            </a:prstTxWarp>
          </a:bodyPr>
          <a:lstStyle>
            <a:lvl1pPr defTabSz="916004" eaLnBrk="1" hangingPunct="1">
              <a:defRPr sz="1200">
                <a:latin typeface="Arial Narrow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6" tIns="45784" rIns="91566" bIns="4578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E479FD0-1CF3-F74E-83AD-3905B7C937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6" tIns="45784" rIns="91566" bIns="45784" numCol="1" anchor="t" anchorCtr="0" compatLnSpc="1">
            <a:prstTxWarp prst="textNoShape">
              <a:avLst/>
            </a:prstTxWarp>
          </a:bodyPr>
          <a:lstStyle>
            <a:lvl1pPr defTabSz="916004" eaLnBrk="1" hangingPunct="1">
              <a:defRPr sz="1200">
                <a:latin typeface="Arial Narrow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6" tIns="45784" rIns="91566" bIns="45784" numCol="1" anchor="t" anchorCtr="0" compatLnSpc="1">
            <a:prstTxWarp prst="textNoShape">
              <a:avLst/>
            </a:prstTxWarp>
          </a:bodyPr>
          <a:lstStyle>
            <a:lvl1pPr algn="r" defTabSz="916004" eaLnBrk="1" hangingPunct="1">
              <a:defRPr sz="1200">
                <a:latin typeface="Arial Narrow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6" tIns="45784" rIns="91566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6" tIns="45784" rIns="91566" bIns="45784" numCol="1" anchor="b" anchorCtr="0" compatLnSpc="1">
            <a:prstTxWarp prst="textNoShape">
              <a:avLst/>
            </a:prstTxWarp>
          </a:bodyPr>
          <a:lstStyle>
            <a:lvl1pPr defTabSz="916004" eaLnBrk="1" hangingPunct="1">
              <a:defRPr sz="1200">
                <a:latin typeface="Arial Narrow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6" tIns="45784" rIns="91566" bIns="45784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D0AC4E0-F738-CD4E-8449-E51B603341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6599813" indent="-36158488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01725" indent="-219075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543050" indent="-219075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1984375" indent="-219075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441575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898775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355975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13175" indent="-219075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2178E3A-7700-7949-B2C3-DF3E980EC41C}" type="slidenum">
              <a:rPr lang="en-US" altLang="en-US">
                <a:latin typeface="Arial Narrow" charset="0"/>
              </a:rPr>
              <a:pPr/>
              <a:t>1</a:t>
            </a:fld>
            <a:endParaRPr lang="en-US" altLang="en-US">
              <a:latin typeface="Arial Narrow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>
              <a:ea typeface="ＭＳ Ｐゴシック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6A9746C9-14CA-E148-A3C7-CF959ECC571B}" type="slidenum">
              <a:rPr lang="en-US" altLang="en-US">
                <a:latin typeface="Arial Narrow" charset="0"/>
              </a:rPr>
              <a:pPr/>
              <a:t>2</a:t>
            </a:fld>
            <a:endParaRPr lang="en-US" altLang="en-US"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1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>
              <a:ea typeface="ＭＳ Ｐゴシック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6A9746C9-14CA-E148-A3C7-CF959ECC571B}" type="slidenum">
              <a:rPr lang="en-US" altLang="en-US">
                <a:latin typeface="Arial Narrow" charset="0"/>
              </a:rPr>
              <a:pPr/>
              <a:t>3</a:t>
            </a:fld>
            <a:endParaRPr lang="en-US" altLang="en-US"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2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</p:spPr>
        <p:txBody>
          <a:bodyPr anchor="ctr"/>
          <a:lstStyle>
            <a:lvl1pPr algn="l">
              <a:defRPr sz="3000" baseline="0"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488"/>
            <a:ext cx="7586663" cy="8382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80728"/>
            <a:ext cx="80772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352A5-F50B-8D4C-B36D-406BD3D08913}" type="slidenum">
              <a:rPr lang="en-AU" altLang="en-US"/>
              <a:pPr>
                <a:defRPr/>
              </a:pPr>
              <a:t>‹#›</a:t>
            </a:fld>
            <a:endParaRPr lang="en-AU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5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</p:spPr>
        <p:txBody>
          <a:bodyPr anchor="ctr"/>
          <a:lstStyle>
            <a:lvl1pPr algn="l">
              <a:defRPr sz="3000" baseline="0"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8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86663" cy="8382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21DE-C3B9-E149-9DFF-9AEA13C7327E}" type="slidenum">
              <a:rPr lang="en-AU" altLang="en-US"/>
              <a:pPr>
                <a:defRPr/>
              </a:pPr>
              <a:t>‹#›</a:t>
            </a:fld>
            <a:endParaRPr lang="en-AU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6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83494" y="2362514"/>
            <a:ext cx="5494159" cy="1470025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4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44634" y="2582358"/>
            <a:ext cx="5326327" cy="1963182"/>
          </a:xfrm>
          <a:prstGeom prst="rect">
            <a:avLst/>
          </a:prstGeom>
        </p:spPr>
        <p:txBody>
          <a:bodyPr vert="horz" anchor="t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741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 txBox="1">
            <a:spLocks/>
          </p:cNvSpPr>
          <p:nvPr userDrawn="1"/>
        </p:nvSpPr>
        <p:spPr>
          <a:xfrm>
            <a:off x="7596188" y="6376988"/>
            <a:ext cx="12128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2DAEDD8-15B4-044C-82F0-02123F9FDEA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8052" y="217549"/>
            <a:ext cx="5223117" cy="77405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356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/>
          </p:cNvSpPr>
          <p:nvPr userDrawn="1"/>
        </p:nvSpPr>
        <p:spPr>
          <a:xfrm>
            <a:off x="7596188" y="6376988"/>
            <a:ext cx="12128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7E9508D-B447-EB4B-99DC-BEBF1CF0549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/>
            </a:lvl2pPr>
            <a:lvl3pPr marL="1143000" indent="-228600">
              <a:buFont typeface="Wingdings" charset="2"/>
              <a:buChar char="§"/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8052" y="217549"/>
            <a:ext cx="5223117" cy="77405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197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7596188" y="6376988"/>
            <a:ext cx="12128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8A522793-17C3-004C-A219-2DA4BB523C6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8052" y="217549"/>
            <a:ext cx="5223117" cy="77405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8575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7596188" y="6376988"/>
            <a:ext cx="12128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1BD6C46-A91F-AC49-9699-8E18CF91DE46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53" y="1315158"/>
            <a:ext cx="3812093" cy="500647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/>
            </a:lvl2pPr>
            <a:lvl3pPr marL="1143000" indent="-228600">
              <a:buFont typeface="Wingdings" charset="2"/>
              <a:buChar char="§"/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4563736" y="1315158"/>
            <a:ext cx="4148524" cy="5006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78052" y="217549"/>
            <a:ext cx="5223117" cy="77405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507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7596188" y="6376988"/>
            <a:ext cx="12128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3464CCB6-8D81-2C4E-A92D-F00276B1AD7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844" y="1315158"/>
            <a:ext cx="2484666" cy="500647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/>
            </a:lvl2pPr>
            <a:lvl3pPr marL="1143000" indent="-228600">
              <a:buFont typeface="Wingdings" charset="2"/>
              <a:buChar char="§"/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3216922" y="1315158"/>
            <a:ext cx="5511828" cy="5006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78052" y="217549"/>
            <a:ext cx="5223117" cy="77405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02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86663" cy="8382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71F27-1942-CA4A-ADA2-BC82FA50F62E}" type="slidenum">
              <a:rPr lang="en-AU" altLang="en-US"/>
              <a:pPr>
                <a:defRPr/>
              </a:pPr>
              <a:t>‹#›</a:t>
            </a:fld>
            <a:endParaRPr lang="en-AU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2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/>
          </p:cNvSpPr>
          <p:nvPr userDrawn="1"/>
        </p:nvSpPr>
        <p:spPr>
          <a:xfrm>
            <a:off x="7596188" y="6376988"/>
            <a:ext cx="12128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17F9CFE-3EE4-774A-9364-68E054CE07F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509445" y="1315158"/>
            <a:ext cx="8288662" cy="5006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8052" y="217549"/>
            <a:ext cx="5223117" cy="77405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2400">
                <a:latin typeface="Arial Narrow"/>
                <a:cs typeface="Arial Narrow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38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2528"/>
            <a:ext cx="7586663" cy="838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33264"/>
            <a:ext cx="8077200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charset="0"/>
                <a:ea typeface="Arial Narrow" charset="0"/>
                <a:cs typeface="Arial Narrow" charset="0"/>
              </a:defRPr>
            </a:lvl1pPr>
            <a:lvl2pPr>
              <a:defRPr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1A494-48E4-A14C-8747-93A284AF2B30}" type="slidenum">
              <a:rPr lang="en-AU" altLang="en-US"/>
              <a:pPr>
                <a:defRPr/>
              </a:pPr>
              <a:t>‹#›</a:t>
            </a:fld>
            <a:endParaRPr lang="en-AU" altLang="en-US" sz="1400"/>
          </a:p>
        </p:txBody>
      </p:sp>
    </p:spTree>
    <p:extLst>
      <p:ext uri="{BB962C8B-B14F-4D97-AF65-F5344CB8AC3E}">
        <p14:creationId xmlns:p14="http://schemas.microsoft.com/office/powerpoint/2010/main" val="6178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86663" cy="8382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962400" cy="4572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962400" cy="4572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D316D-95E9-EF4B-861E-C1DEEFB2F84A}" type="slidenum">
              <a:rPr lang="en-AU" altLang="en-US"/>
              <a:pPr>
                <a:defRPr/>
              </a:pPr>
              <a:t>‹#›</a:t>
            </a:fld>
            <a:endParaRPr lang="en-AU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9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74290" y="2130425"/>
            <a:ext cx="5352240" cy="1470025"/>
          </a:xfrm>
          <a:prstGeom prst="rect">
            <a:avLst/>
          </a:prstGeom>
        </p:spPr>
        <p:txBody>
          <a:bodyPr anchor="ctr"/>
          <a:lstStyle>
            <a:lvl1pPr algn="l">
              <a:defRPr sz="3000" baseline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74290" y="3613923"/>
            <a:ext cx="5352240" cy="63318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5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 txBox="1">
            <a:spLocks/>
          </p:cNvSpPr>
          <p:nvPr userDrawn="1"/>
        </p:nvSpPr>
        <p:spPr>
          <a:xfrm>
            <a:off x="4076700" y="6356350"/>
            <a:ext cx="990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5CE7803-FD04-BF43-A428-7817C2C2FA8B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8054975" y="63849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1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/>
          </p:cNvSpPr>
          <p:nvPr userDrawn="1"/>
        </p:nvSpPr>
        <p:spPr>
          <a:xfrm>
            <a:off x="4076700" y="6356350"/>
            <a:ext cx="990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8F0C5827-6E06-6245-A541-F7C2EBC8194D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31260"/>
            <a:ext cx="8319621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265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4076700" y="6356350"/>
            <a:ext cx="990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63F6539-DE12-3F4A-9C64-CE2A6DEA783B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126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126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552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&amp;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4076700" y="6356350"/>
            <a:ext cx="990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8EDAB3AB-7BB7-BE4C-BCD5-4F9FF95EDEF7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3286278" y="1088125"/>
            <a:ext cx="5511828" cy="4743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896"/>
            <a:ext cx="8229600" cy="510825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1088125"/>
            <a:ext cx="2484666" cy="4743791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cs typeface="Arial"/>
              </a:defRPr>
            </a:lvl1pPr>
            <a:lvl2pPr>
              <a:defRPr sz="2000"/>
            </a:lvl2pPr>
            <a:lvl3pPr marL="1143000" indent="-228600">
              <a:buFont typeface="Wingdings" charset="2"/>
              <a:buChar char="§"/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983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/>
          </p:cNvSpPr>
          <p:nvPr userDrawn="1"/>
        </p:nvSpPr>
        <p:spPr>
          <a:xfrm>
            <a:off x="4076700" y="6356350"/>
            <a:ext cx="990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2400" kern="1200">
                <a:solidFill>
                  <a:schemeClr val="tx1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D61A25C-44F5-B04D-8B31-E3CF1890D026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09445" y="1031359"/>
            <a:ext cx="8288662" cy="4871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607" y="141896"/>
            <a:ext cx="8332500" cy="487491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1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A08A15-7E0F-CE48-A00A-F372AA5558A1}" type="slidenum">
              <a:rPr lang="en-AU" altLang="en-US"/>
              <a:pPr>
                <a:defRPr/>
              </a:pPr>
              <a:t>‹#›</a:t>
            </a:fld>
            <a:endParaRPr lang="en-AU" altLang="en-US" sz="1400"/>
          </a:p>
        </p:txBody>
      </p:sp>
      <p:pic>
        <p:nvPicPr>
          <p:cNvPr id="1028" name="Picture 3" descr="PPT templates-1-standard-FINA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2" r:id="rId1"/>
    <p:sldLayoutId id="2147485403" r:id="rId2"/>
    <p:sldLayoutId id="2147485404" r:id="rId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PT templates-1-standard-FINAL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737D13-74DD-3840-9504-003C2E186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123" name="Picture 3" descr="PPT templates-1-standard-covers-3-1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5" r:id="rId1"/>
    <p:sldLayoutId id="2147485406" r:id="rId2"/>
    <p:sldLayoutId id="2147485407" r:id="rId3"/>
    <p:sldLayoutId id="2147485408" r:id="rId4"/>
    <p:sldLayoutId id="2147485409" r:id="rId5"/>
    <p:sldLayoutId id="2147485410" r:id="rId6"/>
    <p:sldLayoutId id="2147485411" r:id="rId7"/>
    <p:sldLayoutId id="2147485412" r:id="rId8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PT templates-1-standard-covers-3-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99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PPT templates-1-standard-covers-3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0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PT-templates-1-standard-6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14" r:id="rId2"/>
    <p:sldLayoutId id="2147485415" r:id="rId3"/>
    <p:sldLayoutId id="2147485416" r:id="rId4"/>
    <p:sldLayoutId id="2147485417" r:id="rId5"/>
    <p:sldLayoutId id="2147485418" r:id="rId6"/>
    <p:sldLayoutId id="2147485419" r:id="rId7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7620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7620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4169512E-E217-C64A-8BB9-7B59961A5BDF}" type="slidenum">
              <a:rPr lang="en-AU" altLang="en-US" sz="1000">
                <a:solidFill>
                  <a:schemeClr val="accent1"/>
                </a:solidFill>
                <a:latin typeface="Times New Roman" charset="0"/>
              </a:rPr>
              <a:pPr/>
              <a:t>1</a:t>
            </a:fld>
            <a:endParaRPr lang="en-AU" altLang="en-US" sz="1400">
              <a:latin typeface="Times New Roman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91411" y="1124744"/>
            <a:ext cx="540472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kern="1200" baseline="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Courier New" charset="0"/>
                <a:ea typeface="Courier New" charset="0"/>
                <a:cs typeface="Courier New" charset="0"/>
              </a:rPr>
              <a:t>Li Li</a:t>
            </a:r>
          </a:p>
          <a:p>
            <a:pPr eaLnBrk="1" hangingPunct="1"/>
            <a:endParaRPr lang="en-US" alt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en-US" sz="2400" b="1" dirty="0">
                <a:latin typeface="Courier New" charset="0"/>
                <a:ea typeface="Courier New" charset="0"/>
                <a:cs typeface="Courier New" charset="0"/>
              </a:rPr>
              <a:t>Lecturer &amp; DECRA Fellow</a:t>
            </a:r>
            <a:br>
              <a:rPr lang="en-US" alt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400" b="1" dirty="0">
                <a:latin typeface="Courier New" charset="0"/>
                <a:ea typeface="Courier New" charset="0"/>
                <a:cs typeface="Courier New" charset="0"/>
              </a:rPr>
              <a:t>Monash University</a:t>
            </a:r>
          </a:p>
          <a:p>
            <a:pPr eaLnBrk="1" hangingPunct="1"/>
            <a:endParaRPr lang="en-US" altLang="en-US" sz="2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en-US" sz="2400" b="1" dirty="0">
                <a:latin typeface="Courier New" charset="0"/>
                <a:ea typeface="Courier New" charset="0"/>
                <a:cs typeface="Courier New" charset="0"/>
              </a:rPr>
              <a:t>PhD, 2016</a:t>
            </a:r>
          </a:p>
          <a:p>
            <a:pPr eaLnBrk="1" hangingPunct="1"/>
            <a:r>
              <a:rPr lang="en-US" altLang="en-US" sz="2400" b="1" dirty="0">
                <a:latin typeface="Courier New" charset="0"/>
                <a:ea typeface="Courier New" charset="0"/>
                <a:cs typeface="Courier New" charset="0"/>
              </a:rPr>
              <a:t>University Of Luxembourg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1411" y="5013176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ea typeface="Courier New" charset="0"/>
                <a:cs typeface="Courier New" charset="0"/>
              </a:rPr>
              <a:t>Li.Li@Monash.edu</a:t>
            </a:r>
            <a:endParaRPr lang="en-US" altLang="en-US" sz="2400" b="1" dirty="0">
              <a:ea typeface="Courier New" charset="0"/>
              <a:cs typeface="Courier New" charset="0"/>
            </a:endParaRPr>
          </a:p>
          <a:p>
            <a:r>
              <a:rPr lang="en-US" altLang="en-US" sz="2400" b="1" dirty="0">
                <a:ea typeface="Courier New" charset="0"/>
                <a:cs typeface="Courier New" charset="0"/>
              </a:rPr>
              <a:t>http://</a:t>
            </a:r>
            <a:r>
              <a:rPr lang="en-US" altLang="en-US" sz="2400" b="1" dirty="0" err="1">
                <a:ea typeface="Courier New" charset="0"/>
                <a:cs typeface="Courier New" charset="0"/>
              </a:rPr>
              <a:t>lilicoding.github.io</a:t>
            </a:r>
            <a:endParaRPr 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6D00AA-8D1D-A246-855A-ED589BAA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6181625"/>
            <a:ext cx="130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i="1">
                <a:solidFill>
                  <a:srgbClr val="000000"/>
                </a:solidFill>
                <a:latin typeface="Arial" panose="020B0604020202020204" pitchFamily="34" charset="0"/>
              </a:rPr>
              <a:t>@lilicoding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F60CB22-31A1-D749-A6F4-7E94A64F2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70" y="6021288"/>
            <a:ext cx="6921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-9525" y="130175"/>
            <a:ext cx="7586663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 Mobile Software Engineering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/>
            <a:fld id="{D3353259-C743-634F-91EB-69072805E0FF}" type="slidenum">
              <a:rPr lang="en-AU" altLang="en-US"/>
              <a:pPr algn="r"/>
              <a:t>2</a:t>
            </a:fld>
            <a:endParaRPr lang="en-AU" altLang="en-US" sz="140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76771FF-B40D-9B4A-8927-B6F03025E96B}"/>
              </a:ext>
            </a:extLst>
          </p:cNvPr>
          <p:cNvSpPr/>
          <p:nvPr/>
        </p:nvSpPr>
        <p:spPr>
          <a:xfrm>
            <a:off x="6268496" y="5367543"/>
            <a:ext cx="2288408" cy="10081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Machine Learning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EDB0C4D-38CD-0646-8AB4-547610488B5E}"/>
              </a:ext>
            </a:extLst>
          </p:cNvPr>
          <p:cNvSpPr/>
          <p:nvPr/>
        </p:nvSpPr>
        <p:spPr>
          <a:xfrm>
            <a:off x="539552" y="5373216"/>
            <a:ext cx="2288408" cy="10081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Static Code Analysis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7B2355-16C4-454A-A975-0A10CF564B35}"/>
              </a:ext>
            </a:extLst>
          </p:cNvPr>
          <p:cNvSpPr/>
          <p:nvPr/>
        </p:nvSpPr>
        <p:spPr>
          <a:xfrm>
            <a:off x="3404024" y="5367543"/>
            <a:ext cx="2288408" cy="10081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Dynamic App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6E50EF-50F4-7C4F-AFC7-789FFF5CE9D3}"/>
              </a:ext>
            </a:extLst>
          </p:cNvPr>
          <p:cNvSpPr/>
          <p:nvPr/>
        </p:nvSpPr>
        <p:spPr>
          <a:xfrm>
            <a:off x="534791" y="1268760"/>
            <a:ext cx="802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App Security Analysis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Clone/Repackaged App Analysis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Malware (Dark</a:t>
            </a:r>
            <a:r>
              <a:rPr lang="zh-CN" altLang="en-US" sz="24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Industry</a:t>
            </a:r>
            <a:r>
              <a:rPr lang="en-AU" altLang="zh-CN" sz="2400" dirty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 Analysis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Devious Advertisement Analysis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App Quality Assurance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App Compatibility/Crash Analysis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App Store and Market Analysis</a:t>
            </a:r>
            <a:endParaRPr lang="en-US" sz="2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Framework Evolution (API) Analysis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7E6B25-0BBF-AF45-B386-9749EF64FF2F}"/>
              </a:ext>
            </a:extLst>
          </p:cNvPr>
          <p:cNvSpPr/>
          <p:nvPr/>
        </p:nvSpPr>
        <p:spPr>
          <a:xfrm>
            <a:off x="6297298" y="3676968"/>
            <a:ext cx="2664297" cy="100811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40+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Android Papers</a:t>
            </a:r>
          </a:p>
        </p:txBody>
      </p:sp>
    </p:spTree>
    <p:extLst>
      <p:ext uri="{BB962C8B-B14F-4D97-AF65-F5344CB8AC3E}">
        <p14:creationId xmlns:p14="http://schemas.microsoft.com/office/powerpoint/2010/main" val="21003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-9525" y="130175"/>
            <a:ext cx="7586663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 Objective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/>
            <a:fld id="{D3353259-C743-634F-91EB-69072805E0FF}" type="slidenum">
              <a:rPr lang="en-AU" altLang="en-US"/>
              <a:pPr algn="r"/>
              <a:t>3</a:t>
            </a:fld>
            <a:endParaRPr lang="en-AU" alt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D60C3-8C78-8B4F-B5AD-860445A7691F}"/>
              </a:ext>
            </a:extLst>
          </p:cNvPr>
          <p:cNvSpPr/>
          <p:nvPr/>
        </p:nvSpPr>
        <p:spPr>
          <a:xfrm>
            <a:off x="560943" y="1484784"/>
            <a:ext cx="80221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Release Engineering of Mobile Apps: Challenges, Opportunities, and Roadmap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New Ideas and Collaborations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Meet, Talk, and Learn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91CECD-C043-5A48-ACA5-5CC9730D42F8}"/>
              </a:ext>
            </a:extLst>
          </p:cNvPr>
          <p:cNvSpPr/>
          <p:nvPr/>
        </p:nvSpPr>
        <p:spPr>
          <a:xfrm>
            <a:off x="4571999" y="2636912"/>
            <a:ext cx="3888432" cy="10081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Framework Analysis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App Lineage Analysis</a:t>
            </a:r>
          </a:p>
        </p:txBody>
      </p:sp>
    </p:spTree>
    <p:extLst>
      <p:ext uri="{BB962C8B-B14F-4D97-AF65-F5344CB8AC3E}">
        <p14:creationId xmlns:p14="http://schemas.microsoft.com/office/powerpoint/2010/main" val="377572452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_1">
  <a:themeElements>
    <a:clrScheme name="Monash Colour Palette">
      <a:dk1>
        <a:sysClr val="windowText" lastClr="000000"/>
      </a:dk1>
      <a:lt1>
        <a:sysClr val="window" lastClr="FFFFFF"/>
      </a:lt1>
      <a:dk2>
        <a:srgbClr val="006DAE"/>
      </a:dk2>
      <a:lt2>
        <a:srgbClr val="939597"/>
      </a:lt2>
      <a:accent1>
        <a:srgbClr val="E3E5E5"/>
      </a:accent1>
      <a:accent2>
        <a:srgbClr val="ECECEC"/>
      </a:accent2>
      <a:accent3>
        <a:srgbClr val="FF002B"/>
      </a:accent3>
      <a:accent4>
        <a:srgbClr val="00AC3E"/>
      </a:accent4>
      <a:accent5>
        <a:srgbClr val="009FDA"/>
      </a:accent5>
      <a:accent6>
        <a:srgbClr val="8177E7"/>
      </a:accent6>
      <a:hlink>
        <a:srgbClr val="EE64A4"/>
      </a:hlink>
      <a:folHlink>
        <a:srgbClr val="FC622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nash-brand-refresh-powerpoint-standard-template" id="{D1DB9004-81B3-AD4B-9BEB-9702BCE63C19}" vid="{DAD8E44D-DDBD-814D-BD17-06D3957D6680}"/>
    </a:ext>
  </a:extLst>
</a:theme>
</file>

<file path=ppt/theme/theme2.xml><?xml version="1.0" encoding="utf-8"?>
<a:theme xmlns:a="http://schemas.openxmlformats.org/drawingml/2006/main" name="Title slide_2">
  <a:themeElements>
    <a:clrScheme name="Monash Black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nash-brand-refresh-powerpoint-standard-template" id="{D1DB9004-81B3-AD4B-9BEB-9702BCE63C19}" vid="{D10A6155-C3A6-3D42-8D51-42D42501E818}"/>
    </a:ext>
  </a:extLst>
</a:theme>
</file>

<file path=ppt/theme/theme3.xml><?xml version="1.0" encoding="utf-8"?>
<a:theme xmlns:a="http://schemas.openxmlformats.org/drawingml/2006/main" name="1_Standard slide">
  <a:themeElements>
    <a:clrScheme name="Monash University">
      <a:dk1>
        <a:srgbClr val="000000"/>
      </a:dk1>
      <a:lt1>
        <a:srgbClr val="FFFFFF"/>
      </a:lt1>
      <a:dk2>
        <a:srgbClr val="006DAE"/>
      </a:dk2>
      <a:lt2>
        <a:srgbClr val="CCCCCC"/>
      </a:lt2>
      <a:accent1>
        <a:srgbClr val="FF002B"/>
      </a:accent1>
      <a:accent2>
        <a:srgbClr val="FC622E"/>
      </a:accent2>
      <a:accent3>
        <a:srgbClr val="829356"/>
      </a:accent3>
      <a:accent4>
        <a:srgbClr val="00AC3E"/>
      </a:accent4>
      <a:accent5>
        <a:srgbClr val="009FDA"/>
      </a:accent5>
      <a:accent6>
        <a:srgbClr val="8177E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nash-brand-refresh-powerpoint-standard-template" id="{D1DB9004-81B3-AD4B-9BEB-9702BCE63C19}" vid="{E75A5FAA-7CE6-1E47-B8DA-11ECCB5B1BB5}"/>
    </a:ext>
  </a:extLst>
</a:theme>
</file>

<file path=ppt/theme/theme4.xml><?xml version="1.0" encoding="utf-8"?>
<a:theme xmlns:a="http://schemas.openxmlformats.org/drawingml/2006/main" name="Section break 2">
  <a:themeElements>
    <a:clrScheme name="Monash Colour Palette">
      <a:dk1>
        <a:sysClr val="windowText" lastClr="000000"/>
      </a:dk1>
      <a:lt1>
        <a:sysClr val="window" lastClr="FFFFFF"/>
      </a:lt1>
      <a:dk2>
        <a:srgbClr val="006DAE"/>
      </a:dk2>
      <a:lt2>
        <a:srgbClr val="939597"/>
      </a:lt2>
      <a:accent1>
        <a:srgbClr val="E3E5E5"/>
      </a:accent1>
      <a:accent2>
        <a:srgbClr val="ECECEC"/>
      </a:accent2>
      <a:accent3>
        <a:srgbClr val="FF002B"/>
      </a:accent3>
      <a:accent4>
        <a:srgbClr val="00AC3E"/>
      </a:accent4>
      <a:accent5>
        <a:srgbClr val="009FDA"/>
      </a:accent5>
      <a:accent6>
        <a:srgbClr val="8177E7"/>
      </a:accent6>
      <a:hlink>
        <a:srgbClr val="EE64A4"/>
      </a:hlink>
      <a:folHlink>
        <a:srgbClr val="FC62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nash-brand-refresh-powerpoint-standard-template" id="{D1DB9004-81B3-AD4B-9BEB-9702BCE63C19}" vid="{DD2488B7-2D05-B64C-95D5-5FC6B7114771}"/>
    </a:ext>
  </a:extLst>
</a:theme>
</file>

<file path=ppt/theme/theme5.xml><?xml version="1.0" encoding="utf-8"?>
<a:theme xmlns:a="http://schemas.openxmlformats.org/drawingml/2006/main" name="Section break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nash-brand-refresh-powerpoint-standard-template" id="{D1DB9004-81B3-AD4B-9BEB-9702BCE63C19}" vid="{9B77D418-6D99-214F-A045-02AA6436EEA2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nash-brand-refresh-powerpoint-standard-template" id="{D1DB9004-81B3-AD4B-9BEB-9702BCE63C19}" vid="{41C0A809-493B-834B-8375-2568E23F3DF7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monash-brand-refresh-powerpoint-standard-template</Template>
  <TotalTime>22742</TotalTime>
  <Words>118</Words>
  <Application>Microsoft Macintosh PowerPoint</Application>
  <PresentationFormat>On-screen Show (4:3)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Arial Narrow</vt:lpstr>
      <vt:lpstr>Calibri</vt:lpstr>
      <vt:lpstr>Comic Sans MS</vt:lpstr>
      <vt:lpstr>Courier New</vt:lpstr>
      <vt:lpstr>Times New Roman</vt:lpstr>
      <vt:lpstr>Wingdings</vt:lpstr>
      <vt:lpstr>Title slide_1</vt:lpstr>
      <vt:lpstr>Title slide_2</vt:lpstr>
      <vt:lpstr>1_Standard slide</vt:lpstr>
      <vt:lpstr>Section break 2</vt:lpstr>
      <vt:lpstr>Section break 1</vt:lpstr>
      <vt:lpstr>4_Custom Design</vt:lpstr>
      <vt:lpstr>PowerPoint Presentation</vt:lpstr>
      <vt:lpstr> Mobile Software Engineering</vt:lpstr>
      <vt:lpstr> Objective</vt:lpstr>
    </vt:vector>
  </TitlesOfParts>
  <Company>Monash University.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Bayesian Network Retrieval Model for Multimedia Systems</dc:title>
  <dc:creator>Monash University.</dc:creator>
  <cp:lastModifiedBy>Li Li</cp:lastModifiedBy>
  <cp:revision>1104</cp:revision>
  <cp:lastPrinted>2018-04-17T06:28:35Z</cp:lastPrinted>
  <dcterms:created xsi:type="dcterms:W3CDTF">2000-09-20T01:04:04Z</dcterms:created>
  <dcterms:modified xsi:type="dcterms:W3CDTF">2019-12-06T06:54:16Z</dcterms:modified>
</cp:coreProperties>
</file>