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96" r:id="rId2"/>
    <p:sldId id="298" r:id="rId3"/>
    <p:sldId id="29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CD77-A708-8343-ADF6-4A485548C6E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93E1-5859-4049-BBAF-701E3244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CD77-A708-8343-ADF6-4A485548C6E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93E1-5859-4049-BBAF-701E3244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3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CD77-A708-8343-ADF6-4A485548C6E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93E1-5859-4049-BBAF-701E3244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1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CD77-A708-8343-ADF6-4A485548C6E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93E1-5859-4049-BBAF-701E3244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3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CD77-A708-8343-ADF6-4A485548C6E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93E1-5859-4049-BBAF-701E3244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CD77-A708-8343-ADF6-4A485548C6E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93E1-5859-4049-BBAF-701E3244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CD77-A708-8343-ADF6-4A485548C6E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93E1-5859-4049-BBAF-701E3244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CD77-A708-8343-ADF6-4A485548C6E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93E1-5859-4049-BBAF-701E3244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CD77-A708-8343-ADF6-4A485548C6E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93E1-5859-4049-BBAF-701E3244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CD77-A708-8343-ADF6-4A485548C6E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93E1-5859-4049-BBAF-701E3244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CD77-A708-8343-ADF6-4A485548C6E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93E1-5859-4049-BBAF-701E3244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DCD77-A708-8343-ADF6-4A485548C6E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193E1-5859-4049-BBAF-701E3244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4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5D88-71C9-FE4C-B8BB-EFE0C820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348F-C092-3E44-9FDE-5C428197B6B6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84413-0EFA-9245-BC4B-EFE0FBF35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4271" y="187277"/>
            <a:ext cx="4337729" cy="850692"/>
          </a:xfrm>
        </p:spPr>
        <p:txBody>
          <a:bodyPr/>
          <a:lstStyle/>
          <a:p>
            <a:r>
              <a:rPr lang="en-US" dirty="0"/>
              <a:t>Sebastian Proksch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9921A-863E-C245-BD2E-C959FB363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85" y="1496933"/>
            <a:ext cx="2377154" cy="3066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E9FA6B-A609-CE42-B8DE-389547AC7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87" y="1496933"/>
            <a:ext cx="2327885" cy="30668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7EBDB5-C413-E643-B8C3-F12626C5BE1D}"/>
              </a:ext>
            </a:extLst>
          </p:cNvPr>
          <p:cNvSpPr txBox="1"/>
          <p:nvPr/>
        </p:nvSpPr>
        <p:spPr>
          <a:xfrm>
            <a:off x="4716401" y="174920"/>
            <a:ext cx="4314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University of Zurich, Switzerland</a:t>
            </a:r>
          </a:p>
          <a:p>
            <a:r>
              <a:rPr lang="en-US" sz="2400" b="1" dirty="0"/>
              <a:t>     TU Delft, The Netherlands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94A1B-1322-B540-834C-0AAB481DE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652" y="1817769"/>
            <a:ext cx="1951698" cy="28500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13A2EC-E35E-B945-AF8E-9AE5516C5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661" y="2510221"/>
            <a:ext cx="6794794" cy="4315292"/>
          </a:xfrm>
          <a:prstGeom prst="rect">
            <a:avLst/>
          </a:prstGeom>
        </p:spPr>
      </p:pic>
      <p:sp>
        <p:nvSpPr>
          <p:cNvPr id="6" name="Bent Arrow 5">
            <a:extLst>
              <a:ext uri="{FF2B5EF4-FFF2-40B4-BE49-F238E27FC236}">
                <a16:creationId xmlns:a16="http://schemas.microsoft.com/office/drawing/2014/main" id="{7B2D6474-7B06-4941-B0D1-E910DC1F2E2E}"/>
              </a:ext>
            </a:extLst>
          </p:cNvPr>
          <p:cNvSpPr/>
          <p:nvPr/>
        </p:nvSpPr>
        <p:spPr>
          <a:xfrm rot="10800000" flipH="1">
            <a:off x="4826554" y="584498"/>
            <a:ext cx="274629" cy="320567"/>
          </a:xfrm>
          <a:prstGeom prst="bentArrow">
            <a:avLst>
              <a:gd name="adj1" fmla="val 25000"/>
              <a:gd name="adj2" fmla="val 38333"/>
              <a:gd name="adj3" fmla="val 50000"/>
              <a:gd name="adj4" fmla="val 43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2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2ACBD-D5FF-0442-9397-13703C31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458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Context-Aware CI/CD Maturity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8CB68-3FB0-8C4E-A1D4-5F07C12F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348F-C092-3E44-9FDE-5C428197B6B6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45492-F025-6E4A-B956-5B09558E4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94" y="1761081"/>
            <a:ext cx="3138054" cy="3120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B76385-66CD-6B44-AB6A-7ABDB315F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685" y="1612315"/>
            <a:ext cx="2203475" cy="3269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D8B51-67AB-BC49-87C9-5E3A9D3A2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91" y="5616062"/>
            <a:ext cx="850303" cy="869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9F8F6-758A-4244-9751-0450C483B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138" y="5690947"/>
            <a:ext cx="886799" cy="8819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DDADFC-B2C8-564D-BDDB-FB02016F27A9}"/>
              </a:ext>
            </a:extLst>
          </p:cNvPr>
          <p:cNvSpPr/>
          <p:nvPr/>
        </p:nvSpPr>
        <p:spPr>
          <a:xfrm>
            <a:off x="1311323" y="5777981"/>
            <a:ext cx="1456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DevOps Cook Book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5DB39B-1E3C-F14B-9058-15F16F1D0195}"/>
              </a:ext>
            </a:extLst>
          </p:cNvPr>
          <p:cNvSpPr/>
          <p:nvPr/>
        </p:nvSpPr>
        <p:spPr>
          <a:xfrm>
            <a:off x="4121844" y="5777981"/>
            <a:ext cx="17726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Context-Aware</a:t>
            </a:r>
          </a:p>
          <a:p>
            <a:r>
              <a:rPr lang="en-US" sz="2000" b="1" dirty="0"/>
              <a:t>Configurator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DBCC78-D723-064F-B26B-6CBB63356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247" y="5661835"/>
            <a:ext cx="1015018" cy="9282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B1FAE36-C95F-E345-9C73-116C682211D9}"/>
              </a:ext>
            </a:extLst>
          </p:cNvPr>
          <p:cNvSpPr/>
          <p:nvPr/>
        </p:nvSpPr>
        <p:spPr>
          <a:xfrm>
            <a:off x="7392971" y="5777981"/>
            <a:ext cx="14462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Teaching /</a:t>
            </a:r>
          </a:p>
          <a:p>
            <a:r>
              <a:rPr lang="en-US" sz="2000" b="1" dirty="0"/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292614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F84B-1B7A-5C4F-BCF2-D61C2037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1B38-4BA0-CD4B-9E68-9B115C02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on Research Ideas</a:t>
            </a:r>
          </a:p>
          <a:p>
            <a:r>
              <a:rPr lang="en-US" dirty="0"/>
              <a:t>Finding New Collaborations</a:t>
            </a:r>
          </a:p>
          <a:p>
            <a:r>
              <a:rPr lang="en-US" dirty="0"/>
              <a:t>Improve Ping-Pong Skills</a:t>
            </a:r>
          </a:p>
        </p:txBody>
      </p:sp>
    </p:spTree>
    <p:extLst>
      <p:ext uri="{BB962C8B-B14F-4D97-AF65-F5344CB8AC3E}">
        <p14:creationId xmlns:p14="http://schemas.microsoft.com/office/powerpoint/2010/main" val="401353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41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Sebastian Proksch</vt:lpstr>
      <vt:lpstr>Context-Aware CI/CD Maturity Model</vt:lpstr>
      <vt:lpstr>Seminar Expectations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Sebastian Proksch</dc:title>
  <dc:creator>Sebastian Proksch</dc:creator>
  <cp:lastModifiedBy>Sebastian Proksch</cp:lastModifiedBy>
  <cp:revision>6</cp:revision>
  <dcterms:created xsi:type="dcterms:W3CDTF">2019-12-08T14:37:41Z</dcterms:created>
  <dcterms:modified xsi:type="dcterms:W3CDTF">2019-12-08T15:30:51Z</dcterms:modified>
</cp:coreProperties>
</file>