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1969" r:id="rId6"/>
    <p:sldId id="19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59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Zimmermann" userId="d8095bb2-0688-4bbf-adea-a6db7a0912eb" providerId="ADAL" clId="{803B5C11-46EF-41B2-A543-75121C685A09}"/>
    <pc:docChg chg="delSld">
      <pc:chgData name="Tom Zimmermann" userId="d8095bb2-0688-4bbf-adea-a6db7a0912eb" providerId="ADAL" clId="{803B5C11-46EF-41B2-A543-75121C685A09}" dt="2019-12-08T21:54:42.719" v="0" actId="47"/>
      <pc:docMkLst>
        <pc:docMk/>
      </pc:docMkLst>
      <pc:sldChg chg="del">
        <pc:chgData name="Tom Zimmermann" userId="d8095bb2-0688-4bbf-adea-a6db7a0912eb" providerId="ADAL" clId="{803B5C11-46EF-41B2-A543-75121C685A09}" dt="2019-12-08T21:54:42.719" v="0" actId="47"/>
        <pc:sldMkLst>
          <pc:docMk/>
          <pc:sldMk cId="39765224" sldId="1429"/>
        </pc:sldMkLst>
      </pc:sldChg>
      <pc:sldChg chg="del">
        <pc:chgData name="Tom Zimmermann" userId="d8095bb2-0688-4bbf-adea-a6db7a0912eb" providerId="ADAL" clId="{803B5C11-46EF-41B2-A543-75121C685A09}" dt="2019-12-08T21:54:42.719" v="0" actId="47"/>
        <pc:sldMkLst>
          <pc:docMk/>
          <pc:sldMk cId="503919094" sldId="1430"/>
        </pc:sldMkLst>
      </pc:sldChg>
      <pc:sldChg chg="del">
        <pc:chgData name="Tom Zimmermann" userId="d8095bb2-0688-4bbf-adea-a6db7a0912eb" providerId="ADAL" clId="{803B5C11-46EF-41B2-A543-75121C685A09}" dt="2019-12-08T21:54:42.719" v="0" actId="47"/>
        <pc:sldMkLst>
          <pc:docMk/>
          <pc:sldMk cId="2872355486" sldId="1431"/>
        </pc:sldMkLst>
      </pc:sldChg>
      <pc:sldChg chg="del">
        <pc:chgData name="Tom Zimmermann" userId="d8095bb2-0688-4bbf-adea-a6db7a0912eb" providerId="ADAL" clId="{803B5C11-46EF-41B2-A543-75121C685A09}" dt="2019-12-08T21:54:42.719" v="0" actId="47"/>
        <pc:sldMkLst>
          <pc:docMk/>
          <pc:sldMk cId="1864243792" sldId="1966"/>
        </pc:sldMkLst>
      </pc:sldChg>
      <pc:sldChg chg="del">
        <pc:chgData name="Tom Zimmermann" userId="d8095bb2-0688-4bbf-adea-a6db7a0912eb" providerId="ADAL" clId="{803B5C11-46EF-41B2-A543-75121C685A09}" dt="2019-12-08T21:54:42.719" v="0" actId="47"/>
        <pc:sldMkLst>
          <pc:docMk/>
          <pc:sldMk cId="806978475" sldId="196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2294F-208B-42F7-B5B9-EE3A2DEE5B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AC35C7C-D1F6-4D1E-8AAC-536B423101E2}">
      <dgm:prSet/>
      <dgm:spPr/>
      <dgm:t>
        <a:bodyPr/>
        <a:lstStyle/>
        <a:p>
          <a:pPr>
            <a:defRPr cap="all"/>
          </a:pPr>
          <a:r>
            <a:rPr lang="en-US"/>
            <a:t>Make connections</a:t>
          </a:r>
        </a:p>
      </dgm:t>
    </dgm:pt>
    <dgm:pt modelId="{B2615ECD-5195-496D-BBC4-C9B7A0657B85}" type="parTrans" cxnId="{47852998-3111-4FC8-B7A3-1EFB6C43A180}">
      <dgm:prSet/>
      <dgm:spPr/>
      <dgm:t>
        <a:bodyPr/>
        <a:lstStyle/>
        <a:p>
          <a:endParaRPr lang="en-US"/>
        </a:p>
      </dgm:t>
    </dgm:pt>
    <dgm:pt modelId="{15300646-2CAB-4910-9FB5-5BB9D1DB0F20}" type="sibTrans" cxnId="{47852998-3111-4FC8-B7A3-1EFB6C43A180}">
      <dgm:prSet/>
      <dgm:spPr/>
      <dgm:t>
        <a:bodyPr/>
        <a:lstStyle/>
        <a:p>
          <a:endParaRPr lang="en-US"/>
        </a:p>
      </dgm:t>
    </dgm:pt>
    <dgm:pt modelId="{9E8E6478-76BD-4952-A822-F0047E7E7C95}">
      <dgm:prSet/>
      <dgm:spPr/>
      <dgm:t>
        <a:bodyPr/>
        <a:lstStyle/>
        <a:p>
          <a:pPr>
            <a:defRPr cap="all"/>
          </a:pPr>
          <a:r>
            <a:rPr lang="en-US"/>
            <a:t>Relation between release engineering and productivity</a:t>
          </a:r>
        </a:p>
      </dgm:t>
    </dgm:pt>
    <dgm:pt modelId="{7225E6AC-90F1-4B4B-A7BC-F2B6E7806999}" type="parTrans" cxnId="{552A8098-7737-4B5F-B506-36334C01781F}">
      <dgm:prSet/>
      <dgm:spPr/>
      <dgm:t>
        <a:bodyPr/>
        <a:lstStyle/>
        <a:p>
          <a:endParaRPr lang="en-US"/>
        </a:p>
      </dgm:t>
    </dgm:pt>
    <dgm:pt modelId="{FC2222D2-F332-4B31-AEA4-928542CAA6C0}" type="sibTrans" cxnId="{552A8098-7737-4B5F-B506-36334C01781F}">
      <dgm:prSet/>
      <dgm:spPr/>
      <dgm:t>
        <a:bodyPr/>
        <a:lstStyle/>
        <a:p>
          <a:endParaRPr lang="en-US"/>
        </a:p>
      </dgm:t>
    </dgm:pt>
    <dgm:pt modelId="{775012BB-FFB0-4531-A15B-B1487CB43F9C}">
      <dgm:prSet/>
      <dgm:spPr/>
      <dgm:t>
        <a:bodyPr/>
        <a:lstStyle/>
        <a:p>
          <a:pPr>
            <a:defRPr cap="all"/>
          </a:pPr>
          <a:r>
            <a:rPr lang="en-US"/>
            <a:t>Impact of AI on release engineering and mobile apps</a:t>
          </a:r>
        </a:p>
      </dgm:t>
    </dgm:pt>
    <dgm:pt modelId="{7704E089-0485-4795-BB6F-D29C2984BB8A}" type="parTrans" cxnId="{56108E41-CFA5-438B-BA29-EACF74B7C811}">
      <dgm:prSet/>
      <dgm:spPr/>
      <dgm:t>
        <a:bodyPr/>
        <a:lstStyle/>
        <a:p>
          <a:endParaRPr lang="en-US"/>
        </a:p>
      </dgm:t>
    </dgm:pt>
    <dgm:pt modelId="{D834B1A6-6894-4A86-B7B7-54450BB1045A}" type="sibTrans" cxnId="{56108E41-CFA5-438B-BA29-EACF74B7C811}">
      <dgm:prSet/>
      <dgm:spPr/>
      <dgm:t>
        <a:bodyPr/>
        <a:lstStyle/>
        <a:p>
          <a:endParaRPr lang="en-US"/>
        </a:p>
      </dgm:t>
    </dgm:pt>
    <dgm:pt modelId="{C6505943-76E1-40DA-9F3F-AB97F81DC399}" type="pres">
      <dgm:prSet presAssocID="{91D2294F-208B-42F7-B5B9-EE3A2DEE5B58}" presName="root" presStyleCnt="0">
        <dgm:presLayoutVars>
          <dgm:dir/>
          <dgm:resizeHandles val="exact"/>
        </dgm:presLayoutVars>
      </dgm:prSet>
      <dgm:spPr/>
    </dgm:pt>
    <dgm:pt modelId="{731E45C3-B1FC-4972-A41A-9EB9D680278F}" type="pres">
      <dgm:prSet presAssocID="{4AC35C7C-D1F6-4D1E-8AAC-536B423101E2}" presName="compNode" presStyleCnt="0"/>
      <dgm:spPr/>
    </dgm:pt>
    <dgm:pt modelId="{69AD0323-CDDB-44AB-9975-5F3A36030967}" type="pres">
      <dgm:prSet presAssocID="{4AC35C7C-D1F6-4D1E-8AAC-536B423101E2}" presName="iconBgRect" presStyleLbl="bgShp" presStyleIdx="0" presStyleCnt="3"/>
      <dgm:spPr/>
    </dgm:pt>
    <dgm:pt modelId="{E14F2D8A-91E5-4E48-9BDC-016691F440E4}" type="pres">
      <dgm:prSet presAssocID="{4AC35C7C-D1F6-4D1E-8AAC-536B423101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58A309A-A3D0-4C00-9337-AC6E05C2FAB7}" type="pres">
      <dgm:prSet presAssocID="{4AC35C7C-D1F6-4D1E-8AAC-536B423101E2}" presName="spaceRect" presStyleCnt="0"/>
      <dgm:spPr/>
    </dgm:pt>
    <dgm:pt modelId="{E7EC996F-3BC9-497D-9679-140FC6F60904}" type="pres">
      <dgm:prSet presAssocID="{4AC35C7C-D1F6-4D1E-8AAC-536B423101E2}" presName="textRect" presStyleLbl="revTx" presStyleIdx="0" presStyleCnt="3">
        <dgm:presLayoutVars>
          <dgm:chMax val="1"/>
          <dgm:chPref val="1"/>
        </dgm:presLayoutVars>
      </dgm:prSet>
      <dgm:spPr/>
    </dgm:pt>
    <dgm:pt modelId="{8E6EDFC2-1CA6-475F-8510-4D4915F244C1}" type="pres">
      <dgm:prSet presAssocID="{15300646-2CAB-4910-9FB5-5BB9D1DB0F20}" presName="sibTrans" presStyleCnt="0"/>
      <dgm:spPr/>
    </dgm:pt>
    <dgm:pt modelId="{1B518467-0AB5-4016-8F19-758097047636}" type="pres">
      <dgm:prSet presAssocID="{9E8E6478-76BD-4952-A822-F0047E7E7C95}" presName="compNode" presStyleCnt="0"/>
      <dgm:spPr/>
    </dgm:pt>
    <dgm:pt modelId="{7D739DA9-93F9-431E-8C73-3DF68CDF2B30}" type="pres">
      <dgm:prSet presAssocID="{9E8E6478-76BD-4952-A822-F0047E7E7C95}" presName="iconBgRect" presStyleLbl="bgShp" presStyleIdx="1" presStyleCnt="3"/>
      <dgm:spPr/>
    </dgm:pt>
    <dgm:pt modelId="{E36A71C1-BAED-4584-8ECC-AE3926A13C9F}" type="pres">
      <dgm:prSet presAssocID="{9E8E6478-76BD-4952-A822-F0047E7E7C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E91A209B-F82E-4201-8360-20D628DC17C2}" type="pres">
      <dgm:prSet presAssocID="{9E8E6478-76BD-4952-A822-F0047E7E7C95}" presName="spaceRect" presStyleCnt="0"/>
      <dgm:spPr/>
    </dgm:pt>
    <dgm:pt modelId="{DC0968FB-FFDB-4A52-AA0C-1068AE537A40}" type="pres">
      <dgm:prSet presAssocID="{9E8E6478-76BD-4952-A822-F0047E7E7C95}" presName="textRect" presStyleLbl="revTx" presStyleIdx="1" presStyleCnt="3">
        <dgm:presLayoutVars>
          <dgm:chMax val="1"/>
          <dgm:chPref val="1"/>
        </dgm:presLayoutVars>
      </dgm:prSet>
      <dgm:spPr/>
    </dgm:pt>
    <dgm:pt modelId="{A4C508AB-4718-41C7-8EDB-DA43D266A121}" type="pres">
      <dgm:prSet presAssocID="{FC2222D2-F332-4B31-AEA4-928542CAA6C0}" presName="sibTrans" presStyleCnt="0"/>
      <dgm:spPr/>
    </dgm:pt>
    <dgm:pt modelId="{9DB7062A-320A-45D7-A5E7-4970751B1FDB}" type="pres">
      <dgm:prSet presAssocID="{775012BB-FFB0-4531-A15B-B1487CB43F9C}" presName="compNode" presStyleCnt="0"/>
      <dgm:spPr/>
    </dgm:pt>
    <dgm:pt modelId="{FE804E74-CADC-41CB-9385-D159DB98A9ED}" type="pres">
      <dgm:prSet presAssocID="{775012BB-FFB0-4531-A15B-B1487CB43F9C}" presName="iconBgRect" presStyleLbl="bgShp" presStyleIdx="2" presStyleCnt="3"/>
      <dgm:spPr/>
    </dgm:pt>
    <dgm:pt modelId="{20EB417C-FCDC-4907-BE15-4C3558B48191}" type="pres">
      <dgm:prSet presAssocID="{775012BB-FFB0-4531-A15B-B1487CB43F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5EFB5B-609B-43E9-988F-DFA42871324F}" type="pres">
      <dgm:prSet presAssocID="{775012BB-FFB0-4531-A15B-B1487CB43F9C}" presName="spaceRect" presStyleCnt="0"/>
      <dgm:spPr/>
    </dgm:pt>
    <dgm:pt modelId="{BA4E41C5-96E8-4C67-88A2-ABF754FF7E2B}" type="pres">
      <dgm:prSet presAssocID="{775012BB-FFB0-4531-A15B-B1487CB43F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98F6800-E1FD-4B94-AAB8-CFF0649C68EC}" type="presOf" srcId="{9E8E6478-76BD-4952-A822-F0047E7E7C95}" destId="{DC0968FB-FFDB-4A52-AA0C-1068AE537A40}" srcOrd="0" destOrd="0" presId="urn:microsoft.com/office/officeart/2018/5/layout/IconCircleLabelList"/>
    <dgm:cxn modelId="{C7C2A73E-17B9-4375-A9B5-8B1EA1EACDDB}" type="presOf" srcId="{91D2294F-208B-42F7-B5B9-EE3A2DEE5B58}" destId="{C6505943-76E1-40DA-9F3F-AB97F81DC399}" srcOrd="0" destOrd="0" presId="urn:microsoft.com/office/officeart/2018/5/layout/IconCircleLabelList"/>
    <dgm:cxn modelId="{38FF7341-1BB9-4C35-87A1-ADF915BA4D2C}" type="presOf" srcId="{775012BB-FFB0-4531-A15B-B1487CB43F9C}" destId="{BA4E41C5-96E8-4C67-88A2-ABF754FF7E2B}" srcOrd="0" destOrd="0" presId="urn:microsoft.com/office/officeart/2018/5/layout/IconCircleLabelList"/>
    <dgm:cxn modelId="{56108E41-CFA5-438B-BA29-EACF74B7C811}" srcId="{91D2294F-208B-42F7-B5B9-EE3A2DEE5B58}" destId="{775012BB-FFB0-4531-A15B-B1487CB43F9C}" srcOrd="2" destOrd="0" parTransId="{7704E089-0485-4795-BB6F-D29C2984BB8A}" sibTransId="{D834B1A6-6894-4A86-B7B7-54450BB1045A}"/>
    <dgm:cxn modelId="{47852998-3111-4FC8-B7A3-1EFB6C43A180}" srcId="{91D2294F-208B-42F7-B5B9-EE3A2DEE5B58}" destId="{4AC35C7C-D1F6-4D1E-8AAC-536B423101E2}" srcOrd="0" destOrd="0" parTransId="{B2615ECD-5195-496D-BBC4-C9B7A0657B85}" sibTransId="{15300646-2CAB-4910-9FB5-5BB9D1DB0F20}"/>
    <dgm:cxn modelId="{552A8098-7737-4B5F-B506-36334C01781F}" srcId="{91D2294F-208B-42F7-B5B9-EE3A2DEE5B58}" destId="{9E8E6478-76BD-4952-A822-F0047E7E7C95}" srcOrd="1" destOrd="0" parTransId="{7225E6AC-90F1-4B4B-A7BC-F2B6E7806999}" sibTransId="{FC2222D2-F332-4B31-AEA4-928542CAA6C0}"/>
    <dgm:cxn modelId="{A0E218D0-A530-41FF-8E5E-4A67BC5AB950}" type="presOf" srcId="{4AC35C7C-D1F6-4D1E-8AAC-536B423101E2}" destId="{E7EC996F-3BC9-497D-9679-140FC6F60904}" srcOrd="0" destOrd="0" presId="urn:microsoft.com/office/officeart/2018/5/layout/IconCircleLabelList"/>
    <dgm:cxn modelId="{32357219-B2B3-49D0-A0CE-1D29C1213D3D}" type="presParOf" srcId="{C6505943-76E1-40DA-9F3F-AB97F81DC399}" destId="{731E45C3-B1FC-4972-A41A-9EB9D680278F}" srcOrd="0" destOrd="0" presId="urn:microsoft.com/office/officeart/2018/5/layout/IconCircleLabelList"/>
    <dgm:cxn modelId="{04973FBA-AABF-4C6C-A259-033AFD8ECC65}" type="presParOf" srcId="{731E45C3-B1FC-4972-A41A-9EB9D680278F}" destId="{69AD0323-CDDB-44AB-9975-5F3A36030967}" srcOrd="0" destOrd="0" presId="urn:microsoft.com/office/officeart/2018/5/layout/IconCircleLabelList"/>
    <dgm:cxn modelId="{C1F9B078-EEB1-40E0-840C-510E0AB535E7}" type="presParOf" srcId="{731E45C3-B1FC-4972-A41A-9EB9D680278F}" destId="{E14F2D8A-91E5-4E48-9BDC-016691F440E4}" srcOrd="1" destOrd="0" presId="urn:microsoft.com/office/officeart/2018/5/layout/IconCircleLabelList"/>
    <dgm:cxn modelId="{8FD9F887-3E37-45AF-AF6D-99461BC3BCE4}" type="presParOf" srcId="{731E45C3-B1FC-4972-A41A-9EB9D680278F}" destId="{C58A309A-A3D0-4C00-9337-AC6E05C2FAB7}" srcOrd="2" destOrd="0" presId="urn:microsoft.com/office/officeart/2018/5/layout/IconCircleLabelList"/>
    <dgm:cxn modelId="{B9D1F30B-769C-4E96-8334-E2AFC202C122}" type="presParOf" srcId="{731E45C3-B1FC-4972-A41A-9EB9D680278F}" destId="{E7EC996F-3BC9-497D-9679-140FC6F60904}" srcOrd="3" destOrd="0" presId="urn:microsoft.com/office/officeart/2018/5/layout/IconCircleLabelList"/>
    <dgm:cxn modelId="{FE2586B4-C8CB-45B1-ABFC-FBF2A69CD0F5}" type="presParOf" srcId="{C6505943-76E1-40DA-9F3F-AB97F81DC399}" destId="{8E6EDFC2-1CA6-475F-8510-4D4915F244C1}" srcOrd="1" destOrd="0" presId="urn:microsoft.com/office/officeart/2018/5/layout/IconCircleLabelList"/>
    <dgm:cxn modelId="{C256E4BF-9BDE-4E22-807F-19B9CAE28395}" type="presParOf" srcId="{C6505943-76E1-40DA-9F3F-AB97F81DC399}" destId="{1B518467-0AB5-4016-8F19-758097047636}" srcOrd="2" destOrd="0" presId="urn:microsoft.com/office/officeart/2018/5/layout/IconCircleLabelList"/>
    <dgm:cxn modelId="{211160FD-92EF-4530-8417-6C4D03161311}" type="presParOf" srcId="{1B518467-0AB5-4016-8F19-758097047636}" destId="{7D739DA9-93F9-431E-8C73-3DF68CDF2B30}" srcOrd="0" destOrd="0" presId="urn:microsoft.com/office/officeart/2018/5/layout/IconCircleLabelList"/>
    <dgm:cxn modelId="{DAA81271-2E2A-4AC6-A438-2394DC1A8E7C}" type="presParOf" srcId="{1B518467-0AB5-4016-8F19-758097047636}" destId="{E36A71C1-BAED-4584-8ECC-AE3926A13C9F}" srcOrd="1" destOrd="0" presId="urn:microsoft.com/office/officeart/2018/5/layout/IconCircleLabelList"/>
    <dgm:cxn modelId="{8CDEB599-13B7-4ACD-B8CB-2AD7E207C650}" type="presParOf" srcId="{1B518467-0AB5-4016-8F19-758097047636}" destId="{E91A209B-F82E-4201-8360-20D628DC17C2}" srcOrd="2" destOrd="0" presId="urn:microsoft.com/office/officeart/2018/5/layout/IconCircleLabelList"/>
    <dgm:cxn modelId="{07E570BE-3B21-4070-9C7C-533EB6FE9267}" type="presParOf" srcId="{1B518467-0AB5-4016-8F19-758097047636}" destId="{DC0968FB-FFDB-4A52-AA0C-1068AE537A40}" srcOrd="3" destOrd="0" presId="urn:microsoft.com/office/officeart/2018/5/layout/IconCircleLabelList"/>
    <dgm:cxn modelId="{8D3EC83C-C32E-4435-BB45-3AC441B04E0D}" type="presParOf" srcId="{C6505943-76E1-40DA-9F3F-AB97F81DC399}" destId="{A4C508AB-4718-41C7-8EDB-DA43D266A121}" srcOrd="3" destOrd="0" presId="urn:microsoft.com/office/officeart/2018/5/layout/IconCircleLabelList"/>
    <dgm:cxn modelId="{64AE21EE-268F-4BDC-8AF9-B93745C4790F}" type="presParOf" srcId="{C6505943-76E1-40DA-9F3F-AB97F81DC399}" destId="{9DB7062A-320A-45D7-A5E7-4970751B1FDB}" srcOrd="4" destOrd="0" presId="urn:microsoft.com/office/officeart/2018/5/layout/IconCircleLabelList"/>
    <dgm:cxn modelId="{9CDCF023-C14A-425A-BD44-4F2C9C5C9E79}" type="presParOf" srcId="{9DB7062A-320A-45D7-A5E7-4970751B1FDB}" destId="{FE804E74-CADC-41CB-9385-D159DB98A9ED}" srcOrd="0" destOrd="0" presId="urn:microsoft.com/office/officeart/2018/5/layout/IconCircleLabelList"/>
    <dgm:cxn modelId="{7EC5EFAA-BE4F-48E6-8D18-E3DA7577DBB8}" type="presParOf" srcId="{9DB7062A-320A-45D7-A5E7-4970751B1FDB}" destId="{20EB417C-FCDC-4907-BE15-4C3558B48191}" srcOrd="1" destOrd="0" presId="urn:microsoft.com/office/officeart/2018/5/layout/IconCircleLabelList"/>
    <dgm:cxn modelId="{06679B26-139A-4ECE-A6E3-7A5374F05650}" type="presParOf" srcId="{9DB7062A-320A-45D7-A5E7-4970751B1FDB}" destId="{915EFB5B-609B-43E9-988F-DFA42871324F}" srcOrd="2" destOrd="0" presId="urn:microsoft.com/office/officeart/2018/5/layout/IconCircleLabelList"/>
    <dgm:cxn modelId="{4BCB87A0-073D-429F-8FCE-66CC41B66BA4}" type="presParOf" srcId="{9DB7062A-320A-45D7-A5E7-4970751B1FDB}" destId="{BA4E41C5-96E8-4C67-88A2-ABF754FF7E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D0323-CDDB-44AB-9975-5F3A36030967}">
      <dsp:nvSpPr>
        <dsp:cNvPr id="0" name=""/>
        <dsp:cNvSpPr/>
      </dsp:nvSpPr>
      <dsp:spPr>
        <a:xfrm>
          <a:off x="462744" y="767709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F2D8A-91E5-4E48-9BDC-016691F440E4}">
      <dsp:nvSpPr>
        <dsp:cNvPr id="0" name=""/>
        <dsp:cNvSpPr/>
      </dsp:nvSpPr>
      <dsp:spPr>
        <a:xfrm>
          <a:off x="711369" y="1016334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C996F-3BC9-497D-9679-140FC6F60904}">
      <dsp:nvSpPr>
        <dsp:cNvPr id="0" name=""/>
        <dsp:cNvSpPr/>
      </dsp:nvSpPr>
      <dsp:spPr>
        <a:xfrm>
          <a:off x="89806" y="229770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Make connections</a:t>
          </a:r>
        </a:p>
      </dsp:txBody>
      <dsp:txXfrm>
        <a:off x="89806" y="2297709"/>
        <a:ext cx="1912500" cy="720000"/>
      </dsp:txXfrm>
    </dsp:sp>
    <dsp:sp modelId="{7D739DA9-93F9-431E-8C73-3DF68CDF2B30}">
      <dsp:nvSpPr>
        <dsp:cNvPr id="0" name=""/>
        <dsp:cNvSpPr/>
      </dsp:nvSpPr>
      <dsp:spPr>
        <a:xfrm>
          <a:off x="2709932" y="767709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A71C1-BAED-4584-8ECC-AE3926A13C9F}">
      <dsp:nvSpPr>
        <dsp:cNvPr id="0" name=""/>
        <dsp:cNvSpPr/>
      </dsp:nvSpPr>
      <dsp:spPr>
        <a:xfrm>
          <a:off x="2958557" y="1016334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968FB-FFDB-4A52-AA0C-1068AE537A40}">
      <dsp:nvSpPr>
        <dsp:cNvPr id="0" name=""/>
        <dsp:cNvSpPr/>
      </dsp:nvSpPr>
      <dsp:spPr>
        <a:xfrm>
          <a:off x="2336994" y="229770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Relation between release engineering and productivity</a:t>
          </a:r>
        </a:p>
      </dsp:txBody>
      <dsp:txXfrm>
        <a:off x="2336994" y="2297709"/>
        <a:ext cx="1912500" cy="720000"/>
      </dsp:txXfrm>
    </dsp:sp>
    <dsp:sp modelId="{FE804E74-CADC-41CB-9385-D159DB98A9ED}">
      <dsp:nvSpPr>
        <dsp:cNvPr id="0" name=""/>
        <dsp:cNvSpPr/>
      </dsp:nvSpPr>
      <dsp:spPr>
        <a:xfrm>
          <a:off x="4957119" y="767709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B417C-FCDC-4907-BE15-4C3558B48191}">
      <dsp:nvSpPr>
        <dsp:cNvPr id="0" name=""/>
        <dsp:cNvSpPr/>
      </dsp:nvSpPr>
      <dsp:spPr>
        <a:xfrm>
          <a:off x="5205744" y="1016334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E41C5-96E8-4C67-88A2-ABF754FF7E2B}">
      <dsp:nvSpPr>
        <dsp:cNvPr id="0" name=""/>
        <dsp:cNvSpPr/>
      </dsp:nvSpPr>
      <dsp:spPr>
        <a:xfrm>
          <a:off x="4584182" y="229770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Impact of AI on release engineering and mobile apps</a:t>
          </a:r>
        </a:p>
      </dsp:txBody>
      <dsp:txXfrm>
        <a:off x="4584182" y="2297709"/>
        <a:ext cx="19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593-B772-4AAD-9BE5-B5124435747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D55D3-6732-439D-BD70-CCD6132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1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E043-371B-48C5-8734-82FCE0BED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9963A-DAED-43DD-828C-A80BEBF18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16BB-043B-47B8-89EA-AF0CEC55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EDA4-50F9-40EB-8322-27953DA82F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E921F-5B03-4B47-8BE1-A010163B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5CB6-5F8D-4565-976F-3A1B8031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0D-17BE-4624-B1A9-06E892BF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A946-7F88-4B96-861A-41D20D3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A7BCE-216A-4145-B595-23F0B39CC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36FB-7054-4309-875F-D5A27896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EDA4-50F9-40EB-8322-27953DA82F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6F9D2-3D79-4306-9CB3-67165231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FDA01-D79C-4BA4-935C-19ACBD79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0D-17BE-4624-B1A9-06E892BF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2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0EAF4-EAB2-48FA-80B1-96C79483F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85ADB-3CB1-4E80-B072-5DD03FE48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49D0-6A22-42BD-A043-770DDED1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EDA4-50F9-40EB-8322-27953DA82F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3F2D-E503-4897-8490-82C8A22C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053D-AAB7-4F3B-BAB7-96944F09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0D-17BE-4624-B1A9-06E892BF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53D-F1B3-4665-A8E0-6884D332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E871-8D0C-48BE-978C-8C5D3F78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A506-4FD1-4E4F-B355-FA285538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EDA4-50F9-40EB-8322-27953DA82F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BDC9-1D05-45B2-856F-20DE440B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4687-3AAC-4A5B-8BB0-4CCB4BC8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0D-17BE-4624-B1A9-06E892BF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9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A799-CA47-4FD5-81FD-2F7FCC6A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E4EDA-BBFA-4192-A82A-F1214F565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5442B-3805-4289-A9C4-D77188D4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EDA4-50F9-40EB-8322-27953DA82F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575F-D836-4FAC-97E5-CF5BF9CA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BECF-68AA-45C2-BCE1-C12D04EB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0D-17BE-4624-B1A9-06E892BF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D06-8AF8-4169-8F48-B893CA37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FBDC-C98A-411C-B541-EDB60B9C9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64E3E-AFD2-4101-9A84-D8500031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8C7A3-E7BA-4AD2-81CF-B2D78819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EDA4-50F9-40EB-8322-27953DA82F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64A8F-AAEC-40C3-8426-2538BBBD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E6B9-8F7F-4D11-82A8-7AFBE28C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0D-17BE-4624-B1A9-06E892BF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77F1-4E3B-4AD2-ACBC-C4B724B4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4ABA-0D4C-4C77-9B63-091D95473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8C374-5471-4416-8E0F-84BAE4F2B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4A5AA-58FD-4ED4-ACE0-2FDFE63B3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9CD3C-2290-4C31-8194-779B0DEC7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4914D-797D-4777-A70B-CE763066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EDA4-50F9-40EB-8322-27953DA82F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321D9-83CF-43D1-9DFA-7161942D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8D535-E9B1-4D0D-9E4B-FBF3D544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0D-17BE-4624-B1A9-06E892BF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0FBF-DBE5-4758-BBDC-E0DF8070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C59E8-6A1A-4AB7-A1AD-1FD9BA35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EDA4-50F9-40EB-8322-27953DA82F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3C282-EF37-4602-8A06-A2CB772E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3A368-4A74-4745-AF12-1A12E1A4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0D-17BE-4624-B1A9-06E892BF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0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899AD-3F67-4013-AD66-1090E5D7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EDA4-50F9-40EB-8322-27953DA82F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952E4-41E3-468F-A995-80FB829B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38278-E192-4494-9139-D65F876F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0D-17BE-4624-B1A9-06E892BF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0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8DE0-F4B0-48B1-B82C-FE813DE3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7DF8-2755-40CA-8994-4F874B56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A0E2F-61EB-4B63-8861-20A46B6F7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0929A-20B3-4CF7-B7D5-1665627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EDA4-50F9-40EB-8322-27953DA82F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F0DD-080C-4C15-9FF2-58243340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3ADD6-9192-41E5-8A3A-00E993DF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0D-17BE-4624-B1A9-06E892BF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34D0-0E84-4081-B4E4-160337A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2BFD9-6B81-4734-BC16-8A09FD1F0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C20D6-D50C-49C4-8894-663822BB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669B-FC79-4B8E-ACC9-5BB95E1D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EDA4-50F9-40EB-8322-27953DA82F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E6396-9FFD-4D71-8D42-F0386D83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DBEF-11D8-4F23-AEFE-8DEF34E1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0D-17BE-4624-B1A9-06E892BF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7B8EE-8180-4578-A087-630B8F86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60DB8-22FF-40D8-9C0E-914F5855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9566-6A43-48E3-B3E9-BE329555D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EDA4-50F9-40EB-8322-27953DA82FD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8F27-F71B-47DC-8640-0E1827104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ECAD-7C43-4800-8ABE-3255092D5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E30D-17BE-4624-B1A9-06E892BF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BB9B5-4221-4DC1-91B8-2077D114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800" dirty="0"/>
              <a:t>Thomas Zimmermann</a:t>
            </a:r>
            <a:br>
              <a:rPr lang="en-US" sz="4800" dirty="0"/>
            </a:br>
            <a:r>
              <a:rPr lang="en-US" sz="2600" i="1" dirty="0"/>
              <a:t>Sr. Principal Researcher, Microsoft Research</a:t>
            </a:r>
          </a:p>
        </p:txBody>
      </p:sp>
      <p:pic>
        <p:nvPicPr>
          <p:cNvPr id="6" name="Picture 4" descr="Image result for thomas zimmermann microsoft">
            <a:extLst>
              <a:ext uri="{FF2B5EF4-FFF2-40B4-BE49-F238E27FC236}">
                <a16:creationId xmlns:a16="http://schemas.microsoft.com/office/drawing/2014/main" id="{1EE0373E-7DAF-4B2B-AE66-023EC5899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 r="10410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783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DD15F2-D889-4DDF-A9E3-C0BEEB17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“Doing” Data Science since 2002.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cap="all" dirty="0"/>
              <a:t>Core Research Areas</a:t>
            </a:r>
          </a:p>
          <a:p>
            <a:pPr marL="0" indent="0">
              <a:buNone/>
            </a:pPr>
            <a:r>
              <a:rPr lang="en-US" sz="2600" dirty="0"/>
              <a:t>Software Productivity</a:t>
            </a:r>
          </a:p>
          <a:p>
            <a:pPr marL="0" indent="0">
              <a:buNone/>
            </a:pPr>
            <a:r>
              <a:rPr lang="en-US" sz="2600" dirty="0"/>
              <a:t>Data Science in Software Teams</a:t>
            </a:r>
          </a:p>
          <a:p>
            <a:pPr marL="0" indent="0">
              <a:buNone/>
            </a:pPr>
            <a:r>
              <a:rPr lang="en-US" sz="2600" dirty="0"/>
              <a:t>Software Engineering and Machine Leaning</a:t>
            </a:r>
          </a:p>
        </p:txBody>
      </p:sp>
    </p:spTree>
    <p:extLst>
      <p:ext uri="{BB962C8B-B14F-4D97-AF65-F5344CB8AC3E}">
        <p14:creationId xmlns:p14="http://schemas.microsoft.com/office/powerpoint/2010/main" val="236358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6111FC2-C53D-4CC0-8305-4D52B05F38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76AB7-0C82-4380-83F0-4E1DB05560FB}"/>
              </a:ext>
            </a:extLst>
          </p:cNvPr>
          <p:cNvSpPr/>
          <p:nvPr/>
        </p:nvSpPr>
        <p:spPr>
          <a:xfrm>
            <a:off x="477012" y="480060"/>
            <a:ext cx="5512896" cy="5897880"/>
          </a:xfrm>
          <a:custGeom>
            <a:avLst/>
            <a:gdLst>
              <a:gd name="connsiteX0" fmla="*/ 0 w 5512896"/>
              <a:gd name="connsiteY0" fmla="*/ 0 h 5897880"/>
              <a:gd name="connsiteX1" fmla="*/ 385903 w 5512896"/>
              <a:gd name="connsiteY1" fmla="*/ 0 h 5897880"/>
              <a:gd name="connsiteX2" fmla="*/ 937192 w 5512896"/>
              <a:gd name="connsiteY2" fmla="*/ 0 h 5897880"/>
              <a:gd name="connsiteX3" fmla="*/ 1433353 w 5512896"/>
              <a:gd name="connsiteY3" fmla="*/ 0 h 5897880"/>
              <a:gd name="connsiteX4" fmla="*/ 1819256 w 5512896"/>
              <a:gd name="connsiteY4" fmla="*/ 0 h 5897880"/>
              <a:gd name="connsiteX5" fmla="*/ 2425674 w 5512896"/>
              <a:gd name="connsiteY5" fmla="*/ 0 h 5897880"/>
              <a:gd name="connsiteX6" fmla="*/ 2921835 w 5512896"/>
              <a:gd name="connsiteY6" fmla="*/ 0 h 5897880"/>
              <a:gd name="connsiteX7" fmla="*/ 3417996 w 5512896"/>
              <a:gd name="connsiteY7" fmla="*/ 0 h 5897880"/>
              <a:gd name="connsiteX8" fmla="*/ 4079543 w 5512896"/>
              <a:gd name="connsiteY8" fmla="*/ 0 h 5897880"/>
              <a:gd name="connsiteX9" fmla="*/ 4630833 w 5512896"/>
              <a:gd name="connsiteY9" fmla="*/ 0 h 5897880"/>
              <a:gd name="connsiteX10" fmla="*/ 5512896 w 5512896"/>
              <a:gd name="connsiteY10" fmla="*/ 0 h 5897880"/>
              <a:gd name="connsiteX11" fmla="*/ 5512896 w 5512896"/>
              <a:gd name="connsiteY11" fmla="*/ 707746 h 5897880"/>
              <a:gd name="connsiteX12" fmla="*/ 5512896 w 5512896"/>
              <a:gd name="connsiteY12" fmla="*/ 1179576 h 5897880"/>
              <a:gd name="connsiteX13" fmla="*/ 5512896 w 5512896"/>
              <a:gd name="connsiteY13" fmla="*/ 1769364 h 5897880"/>
              <a:gd name="connsiteX14" fmla="*/ 5512896 w 5512896"/>
              <a:gd name="connsiteY14" fmla="*/ 2241194 h 5897880"/>
              <a:gd name="connsiteX15" fmla="*/ 5512896 w 5512896"/>
              <a:gd name="connsiteY15" fmla="*/ 2772004 h 5897880"/>
              <a:gd name="connsiteX16" fmla="*/ 5512896 w 5512896"/>
              <a:gd name="connsiteY16" fmla="*/ 3302813 h 5897880"/>
              <a:gd name="connsiteX17" fmla="*/ 5512896 w 5512896"/>
              <a:gd name="connsiteY17" fmla="*/ 3715664 h 5897880"/>
              <a:gd name="connsiteX18" fmla="*/ 5512896 w 5512896"/>
              <a:gd name="connsiteY18" fmla="*/ 4246474 h 5897880"/>
              <a:gd name="connsiteX19" fmla="*/ 5512896 w 5512896"/>
              <a:gd name="connsiteY19" fmla="*/ 4954219 h 5897880"/>
              <a:gd name="connsiteX20" fmla="*/ 5512896 w 5512896"/>
              <a:gd name="connsiteY20" fmla="*/ 5897880 h 5897880"/>
              <a:gd name="connsiteX21" fmla="*/ 4961606 w 5512896"/>
              <a:gd name="connsiteY21" fmla="*/ 5897880 h 5897880"/>
              <a:gd name="connsiteX22" fmla="*/ 4410317 w 5512896"/>
              <a:gd name="connsiteY22" fmla="*/ 5897880 h 5897880"/>
              <a:gd name="connsiteX23" fmla="*/ 3803898 w 5512896"/>
              <a:gd name="connsiteY23" fmla="*/ 5897880 h 5897880"/>
              <a:gd name="connsiteX24" fmla="*/ 3417996 w 5512896"/>
              <a:gd name="connsiteY24" fmla="*/ 5897880 h 5897880"/>
              <a:gd name="connsiteX25" fmla="*/ 2976964 w 5512896"/>
              <a:gd name="connsiteY25" fmla="*/ 5897880 h 5897880"/>
              <a:gd name="connsiteX26" fmla="*/ 2535932 w 5512896"/>
              <a:gd name="connsiteY26" fmla="*/ 5897880 h 5897880"/>
              <a:gd name="connsiteX27" fmla="*/ 1984643 w 5512896"/>
              <a:gd name="connsiteY27" fmla="*/ 5897880 h 5897880"/>
              <a:gd name="connsiteX28" fmla="*/ 1433353 w 5512896"/>
              <a:gd name="connsiteY28" fmla="*/ 5897880 h 5897880"/>
              <a:gd name="connsiteX29" fmla="*/ 937192 w 5512896"/>
              <a:gd name="connsiteY29" fmla="*/ 5897880 h 5897880"/>
              <a:gd name="connsiteX30" fmla="*/ 0 w 5512896"/>
              <a:gd name="connsiteY30" fmla="*/ 5897880 h 5897880"/>
              <a:gd name="connsiteX31" fmla="*/ 0 w 5512896"/>
              <a:gd name="connsiteY31" fmla="*/ 5190134 h 5897880"/>
              <a:gd name="connsiteX32" fmla="*/ 0 w 5512896"/>
              <a:gd name="connsiteY32" fmla="*/ 4659325 h 5897880"/>
              <a:gd name="connsiteX33" fmla="*/ 0 w 5512896"/>
              <a:gd name="connsiteY33" fmla="*/ 3951580 h 5897880"/>
              <a:gd name="connsiteX34" fmla="*/ 0 w 5512896"/>
              <a:gd name="connsiteY34" fmla="*/ 3361792 h 5897880"/>
              <a:gd name="connsiteX35" fmla="*/ 0 w 5512896"/>
              <a:gd name="connsiteY35" fmla="*/ 2654046 h 5897880"/>
              <a:gd name="connsiteX36" fmla="*/ 0 w 5512896"/>
              <a:gd name="connsiteY36" fmla="*/ 2123237 h 5897880"/>
              <a:gd name="connsiteX37" fmla="*/ 0 w 5512896"/>
              <a:gd name="connsiteY37" fmla="*/ 1415491 h 5897880"/>
              <a:gd name="connsiteX38" fmla="*/ 0 w 5512896"/>
              <a:gd name="connsiteY38" fmla="*/ 1002640 h 5897880"/>
              <a:gd name="connsiteX39" fmla="*/ 0 w 5512896"/>
              <a:gd name="connsiteY39" fmla="*/ 589788 h 5897880"/>
              <a:gd name="connsiteX40" fmla="*/ 0 w 5512896"/>
              <a:gd name="connsiteY40" fmla="*/ 0 h 589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512896" h="5897880" fill="none" extrusionOk="0">
                <a:moveTo>
                  <a:pt x="0" y="0"/>
                </a:moveTo>
                <a:cubicBezTo>
                  <a:pt x="107383" y="-29484"/>
                  <a:pt x="203502" y="38915"/>
                  <a:pt x="385903" y="0"/>
                </a:cubicBezTo>
                <a:cubicBezTo>
                  <a:pt x="568304" y="-38915"/>
                  <a:pt x="752210" y="13916"/>
                  <a:pt x="937192" y="0"/>
                </a:cubicBezTo>
                <a:cubicBezTo>
                  <a:pt x="1122174" y="-13916"/>
                  <a:pt x="1214975" y="1017"/>
                  <a:pt x="1433353" y="0"/>
                </a:cubicBezTo>
                <a:cubicBezTo>
                  <a:pt x="1651731" y="-1017"/>
                  <a:pt x="1684915" y="6383"/>
                  <a:pt x="1819256" y="0"/>
                </a:cubicBezTo>
                <a:cubicBezTo>
                  <a:pt x="1953597" y="-6383"/>
                  <a:pt x="2261363" y="31575"/>
                  <a:pt x="2425674" y="0"/>
                </a:cubicBezTo>
                <a:cubicBezTo>
                  <a:pt x="2589985" y="-31575"/>
                  <a:pt x="2761385" y="15212"/>
                  <a:pt x="2921835" y="0"/>
                </a:cubicBezTo>
                <a:cubicBezTo>
                  <a:pt x="3082285" y="-15212"/>
                  <a:pt x="3292527" y="25594"/>
                  <a:pt x="3417996" y="0"/>
                </a:cubicBezTo>
                <a:cubicBezTo>
                  <a:pt x="3543465" y="-25594"/>
                  <a:pt x="3927469" y="51549"/>
                  <a:pt x="4079543" y="0"/>
                </a:cubicBezTo>
                <a:cubicBezTo>
                  <a:pt x="4231617" y="-51549"/>
                  <a:pt x="4444403" y="49983"/>
                  <a:pt x="4630833" y="0"/>
                </a:cubicBezTo>
                <a:cubicBezTo>
                  <a:pt x="4817263" y="-49983"/>
                  <a:pt x="5227576" y="13057"/>
                  <a:pt x="5512896" y="0"/>
                </a:cubicBezTo>
                <a:cubicBezTo>
                  <a:pt x="5552912" y="173675"/>
                  <a:pt x="5482936" y="436198"/>
                  <a:pt x="5512896" y="707746"/>
                </a:cubicBezTo>
                <a:cubicBezTo>
                  <a:pt x="5542856" y="979294"/>
                  <a:pt x="5460755" y="964596"/>
                  <a:pt x="5512896" y="1179576"/>
                </a:cubicBezTo>
                <a:cubicBezTo>
                  <a:pt x="5565037" y="1394556"/>
                  <a:pt x="5458280" y="1611548"/>
                  <a:pt x="5512896" y="1769364"/>
                </a:cubicBezTo>
                <a:cubicBezTo>
                  <a:pt x="5567512" y="1927180"/>
                  <a:pt x="5496983" y="2012641"/>
                  <a:pt x="5512896" y="2241194"/>
                </a:cubicBezTo>
                <a:cubicBezTo>
                  <a:pt x="5528809" y="2469747"/>
                  <a:pt x="5491178" y="2626549"/>
                  <a:pt x="5512896" y="2772004"/>
                </a:cubicBezTo>
                <a:cubicBezTo>
                  <a:pt x="5534614" y="2917459"/>
                  <a:pt x="5511193" y="3096940"/>
                  <a:pt x="5512896" y="3302813"/>
                </a:cubicBezTo>
                <a:cubicBezTo>
                  <a:pt x="5514599" y="3508686"/>
                  <a:pt x="5491935" y="3606393"/>
                  <a:pt x="5512896" y="3715664"/>
                </a:cubicBezTo>
                <a:cubicBezTo>
                  <a:pt x="5533857" y="3824935"/>
                  <a:pt x="5470214" y="4007846"/>
                  <a:pt x="5512896" y="4246474"/>
                </a:cubicBezTo>
                <a:cubicBezTo>
                  <a:pt x="5555578" y="4485102"/>
                  <a:pt x="5505320" y="4715226"/>
                  <a:pt x="5512896" y="4954219"/>
                </a:cubicBezTo>
                <a:cubicBezTo>
                  <a:pt x="5520472" y="5193213"/>
                  <a:pt x="5442119" y="5433834"/>
                  <a:pt x="5512896" y="5897880"/>
                </a:cubicBezTo>
                <a:cubicBezTo>
                  <a:pt x="5394668" y="5915797"/>
                  <a:pt x="5204870" y="5873773"/>
                  <a:pt x="4961606" y="5897880"/>
                </a:cubicBezTo>
                <a:cubicBezTo>
                  <a:pt x="4718342" y="5921987"/>
                  <a:pt x="4605273" y="5873356"/>
                  <a:pt x="4410317" y="5897880"/>
                </a:cubicBezTo>
                <a:cubicBezTo>
                  <a:pt x="4215361" y="5922404"/>
                  <a:pt x="3955712" y="5856014"/>
                  <a:pt x="3803898" y="5897880"/>
                </a:cubicBezTo>
                <a:cubicBezTo>
                  <a:pt x="3652084" y="5939746"/>
                  <a:pt x="3501030" y="5867298"/>
                  <a:pt x="3417996" y="5897880"/>
                </a:cubicBezTo>
                <a:cubicBezTo>
                  <a:pt x="3334962" y="5928462"/>
                  <a:pt x="3147707" y="5879341"/>
                  <a:pt x="2976964" y="5897880"/>
                </a:cubicBezTo>
                <a:cubicBezTo>
                  <a:pt x="2806221" y="5916419"/>
                  <a:pt x="2634318" y="5878050"/>
                  <a:pt x="2535932" y="5897880"/>
                </a:cubicBezTo>
                <a:cubicBezTo>
                  <a:pt x="2437546" y="5917710"/>
                  <a:pt x="2141901" y="5867649"/>
                  <a:pt x="1984643" y="5897880"/>
                </a:cubicBezTo>
                <a:cubicBezTo>
                  <a:pt x="1827385" y="5928111"/>
                  <a:pt x="1605914" y="5867955"/>
                  <a:pt x="1433353" y="5897880"/>
                </a:cubicBezTo>
                <a:cubicBezTo>
                  <a:pt x="1260792" y="5927805"/>
                  <a:pt x="1119734" y="5881708"/>
                  <a:pt x="937192" y="5897880"/>
                </a:cubicBezTo>
                <a:cubicBezTo>
                  <a:pt x="754650" y="5914052"/>
                  <a:pt x="378123" y="5833851"/>
                  <a:pt x="0" y="5897880"/>
                </a:cubicBezTo>
                <a:cubicBezTo>
                  <a:pt x="-44116" y="5755453"/>
                  <a:pt x="16837" y="5531799"/>
                  <a:pt x="0" y="5190134"/>
                </a:cubicBezTo>
                <a:cubicBezTo>
                  <a:pt x="-16837" y="4848469"/>
                  <a:pt x="9110" y="4815806"/>
                  <a:pt x="0" y="4659325"/>
                </a:cubicBezTo>
                <a:cubicBezTo>
                  <a:pt x="-9110" y="4502844"/>
                  <a:pt x="10157" y="4300070"/>
                  <a:pt x="0" y="3951580"/>
                </a:cubicBezTo>
                <a:cubicBezTo>
                  <a:pt x="-10157" y="3603090"/>
                  <a:pt x="12210" y="3551438"/>
                  <a:pt x="0" y="3361792"/>
                </a:cubicBezTo>
                <a:cubicBezTo>
                  <a:pt x="-12210" y="3172146"/>
                  <a:pt x="39767" y="2882328"/>
                  <a:pt x="0" y="2654046"/>
                </a:cubicBezTo>
                <a:cubicBezTo>
                  <a:pt x="-39767" y="2425764"/>
                  <a:pt x="11035" y="2376423"/>
                  <a:pt x="0" y="2123237"/>
                </a:cubicBezTo>
                <a:cubicBezTo>
                  <a:pt x="-11035" y="1870051"/>
                  <a:pt x="17250" y="1630014"/>
                  <a:pt x="0" y="1415491"/>
                </a:cubicBezTo>
                <a:cubicBezTo>
                  <a:pt x="-17250" y="1200968"/>
                  <a:pt x="20485" y="1200562"/>
                  <a:pt x="0" y="1002640"/>
                </a:cubicBezTo>
                <a:cubicBezTo>
                  <a:pt x="-20485" y="804718"/>
                  <a:pt x="29508" y="756167"/>
                  <a:pt x="0" y="589788"/>
                </a:cubicBezTo>
                <a:cubicBezTo>
                  <a:pt x="-29508" y="423409"/>
                  <a:pt x="38918" y="292828"/>
                  <a:pt x="0" y="0"/>
                </a:cubicBezTo>
                <a:close/>
              </a:path>
              <a:path w="5512896" h="5897880" stroke="0" extrusionOk="0">
                <a:moveTo>
                  <a:pt x="0" y="0"/>
                </a:moveTo>
                <a:cubicBezTo>
                  <a:pt x="219515" y="-16561"/>
                  <a:pt x="241317" y="670"/>
                  <a:pt x="441032" y="0"/>
                </a:cubicBezTo>
                <a:cubicBezTo>
                  <a:pt x="640747" y="-670"/>
                  <a:pt x="835661" y="6224"/>
                  <a:pt x="1047450" y="0"/>
                </a:cubicBezTo>
                <a:cubicBezTo>
                  <a:pt x="1259239" y="-6224"/>
                  <a:pt x="1501517" y="307"/>
                  <a:pt x="1653869" y="0"/>
                </a:cubicBezTo>
                <a:cubicBezTo>
                  <a:pt x="1806221" y="-307"/>
                  <a:pt x="1945945" y="47060"/>
                  <a:pt x="2205158" y="0"/>
                </a:cubicBezTo>
                <a:cubicBezTo>
                  <a:pt x="2464371" y="-47060"/>
                  <a:pt x="2638045" y="11456"/>
                  <a:pt x="2866706" y="0"/>
                </a:cubicBezTo>
                <a:cubicBezTo>
                  <a:pt x="3095367" y="-11456"/>
                  <a:pt x="3150948" y="54114"/>
                  <a:pt x="3417996" y="0"/>
                </a:cubicBezTo>
                <a:cubicBezTo>
                  <a:pt x="3685044" y="-54114"/>
                  <a:pt x="3750948" y="57176"/>
                  <a:pt x="4024414" y="0"/>
                </a:cubicBezTo>
                <a:cubicBezTo>
                  <a:pt x="4297880" y="-57176"/>
                  <a:pt x="4259957" y="46198"/>
                  <a:pt x="4410317" y="0"/>
                </a:cubicBezTo>
                <a:cubicBezTo>
                  <a:pt x="4560677" y="-46198"/>
                  <a:pt x="4630163" y="25896"/>
                  <a:pt x="4796220" y="0"/>
                </a:cubicBezTo>
                <a:cubicBezTo>
                  <a:pt x="4962277" y="-25896"/>
                  <a:pt x="5196183" y="46737"/>
                  <a:pt x="5512896" y="0"/>
                </a:cubicBezTo>
                <a:cubicBezTo>
                  <a:pt x="5520852" y="88412"/>
                  <a:pt x="5501148" y="313211"/>
                  <a:pt x="5512896" y="412852"/>
                </a:cubicBezTo>
                <a:cubicBezTo>
                  <a:pt x="5524644" y="512493"/>
                  <a:pt x="5433626" y="976727"/>
                  <a:pt x="5512896" y="1120597"/>
                </a:cubicBezTo>
                <a:cubicBezTo>
                  <a:pt x="5592166" y="1264467"/>
                  <a:pt x="5507638" y="1473498"/>
                  <a:pt x="5512896" y="1769364"/>
                </a:cubicBezTo>
                <a:cubicBezTo>
                  <a:pt x="5518154" y="2065230"/>
                  <a:pt x="5430193" y="2289242"/>
                  <a:pt x="5512896" y="2477110"/>
                </a:cubicBezTo>
                <a:cubicBezTo>
                  <a:pt x="5595599" y="2664978"/>
                  <a:pt x="5478947" y="2711964"/>
                  <a:pt x="5512896" y="2889961"/>
                </a:cubicBezTo>
                <a:cubicBezTo>
                  <a:pt x="5546845" y="3067958"/>
                  <a:pt x="5511880" y="3243841"/>
                  <a:pt x="5512896" y="3538728"/>
                </a:cubicBezTo>
                <a:cubicBezTo>
                  <a:pt x="5513912" y="3833615"/>
                  <a:pt x="5444799" y="3912044"/>
                  <a:pt x="5512896" y="4246474"/>
                </a:cubicBezTo>
                <a:cubicBezTo>
                  <a:pt x="5580993" y="4580904"/>
                  <a:pt x="5444603" y="4724401"/>
                  <a:pt x="5512896" y="4954219"/>
                </a:cubicBezTo>
                <a:cubicBezTo>
                  <a:pt x="5581189" y="5184038"/>
                  <a:pt x="5412097" y="5435713"/>
                  <a:pt x="5512896" y="5897880"/>
                </a:cubicBezTo>
                <a:cubicBezTo>
                  <a:pt x="5393424" y="5926770"/>
                  <a:pt x="5202165" y="5841093"/>
                  <a:pt x="4961606" y="5897880"/>
                </a:cubicBezTo>
                <a:cubicBezTo>
                  <a:pt x="4721047" y="5954667"/>
                  <a:pt x="4590510" y="5886817"/>
                  <a:pt x="4410317" y="5897880"/>
                </a:cubicBezTo>
                <a:cubicBezTo>
                  <a:pt x="4230124" y="5908943"/>
                  <a:pt x="4159819" y="5877763"/>
                  <a:pt x="3969285" y="5897880"/>
                </a:cubicBezTo>
                <a:cubicBezTo>
                  <a:pt x="3778751" y="5917997"/>
                  <a:pt x="3680819" y="5870205"/>
                  <a:pt x="3473124" y="5897880"/>
                </a:cubicBezTo>
                <a:cubicBezTo>
                  <a:pt x="3265429" y="5925555"/>
                  <a:pt x="3238337" y="5891981"/>
                  <a:pt x="3032093" y="5897880"/>
                </a:cubicBezTo>
                <a:cubicBezTo>
                  <a:pt x="2825849" y="5903779"/>
                  <a:pt x="2764853" y="5887816"/>
                  <a:pt x="2535932" y="5897880"/>
                </a:cubicBezTo>
                <a:cubicBezTo>
                  <a:pt x="2307011" y="5907944"/>
                  <a:pt x="2051405" y="5885969"/>
                  <a:pt x="1929514" y="5897880"/>
                </a:cubicBezTo>
                <a:cubicBezTo>
                  <a:pt x="1807623" y="5909791"/>
                  <a:pt x="1608918" y="5842308"/>
                  <a:pt x="1323095" y="5897880"/>
                </a:cubicBezTo>
                <a:cubicBezTo>
                  <a:pt x="1037272" y="5953452"/>
                  <a:pt x="1070617" y="5886470"/>
                  <a:pt x="937192" y="5897880"/>
                </a:cubicBezTo>
                <a:cubicBezTo>
                  <a:pt x="803767" y="5909290"/>
                  <a:pt x="626883" y="5867738"/>
                  <a:pt x="496161" y="5897880"/>
                </a:cubicBezTo>
                <a:cubicBezTo>
                  <a:pt x="365439" y="5928022"/>
                  <a:pt x="201918" y="5885963"/>
                  <a:pt x="0" y="5897880"/>
                </a:cubicBezTo>
                <a:cubicBezTo>
                  <a:pt x="-12472" y="5715452"/>
                  <a:pt x="10424" y="5532312"/>
                  <a:pt x="0" y="5367071"/>
                </a:cubicBezTo>
                <a:cubicBezTo>
                  <a:pt x="-10424" y="5201830"/>
                  <a:pt x="1527" y="5067210"/>
                  <a:pt x="0" y="4836262"/>
                </a:cubicBezTo>
                <a:cubicBezTo>
                  <a:pt x="-1527" y="4605314"/>
                  <a:pt x="33719" y="4567114"/>
                  <a:pt x="0" y="4423410"/>
                </a:cubicBezTo>
                <a:cubicBezTo>
                  <a:pt x="-33719" y="4279706"/>
                  <a:pt x="4453" y="4119932"/>
                  <a:pt x="0" y="3951580"/>
                </a:cubicBezTo>
                <a:cubicBezTo>
                  <a:pt x="-4453" y="3783228"/>
                  <a:pt x="30652" y="3600118"/>
                  <a:pt x="0" y="3361792"/>
                </a:cubicBezTo>
                <a:cubicBezTo>
                  <a:pt x="-30652" y="3123466"/>
                  <a:pt x="49134" y="3024433"/>
                  <a:pt x="0" y="2772004"/>
                </a:cubicBezTo>
                <a:cubicBezTo>
                  <a:pt x="-49134" y="2519575"/>
                  <a:pt x="11111" y="2375608"/>
                  <a:pt x="0" y="2241194"/>
                </a:cubicBezTo>
                <a:cubicBezTo>
                  <a:pt x="-11111" y="2106780"/>
                  <a:pt x="48751" y="1925131"/>
                  <a:pt x="0" y="1710385"/>
                </a:cubicBezTo>
                <a:cubicBezTo>
                  <a:pt x="-48751" y="1495639"/>
                  <a:pt x="6790" y="1322506"/>
                  <a:pt x="0" y="1120597"/>
                </a:cubicBezTo>
                <a:cubicBezTo>
                  <a:pt x="-6790" y="918688"/>
                  <a:pt x="31442" y="762729"/>
                  <a:pt x="0" y="648767"/>
                </a:cubicBezTo>
                <a:cubicBezTo>
                  <a:pt x="-31442" y="534805"/>
                  <a:pt x="76074" y="23723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6925630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F41368-5E72-4575-A94F-63603CB0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3374"/>
            <a:ext cx="5294716" cy="397103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F9F75D0-448D-441B-840C-281F347E228E}"/>
              </a:ext>
            </a:extLst>
          </p:cNvPr>
          <p:cNvGrpSpPr/>
          <p:nvPr/>
        </p:nvGrpSpPr>
        <p:grpSpPr>
          <a:xfrm>
            <a:off x="6221721" y="480060"/>
            <a:ext cx="5483451" cy="5897880"/>
            <a:chOff x="6221721" y="480060"/>
            <a:chExt cx="5483451" cy="58978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D541FE-21A9-4711-8684-10974A91D1F0}"/>
                </a:ext>
              </a:extLst>
            </p:cNvPr>
            <p:cNvSpPr/>
            <p:nvPr/>
          </p:nvSpPr>
          <p:spPr>
            <a:xfrm>
              <a:off x="6221721" y="480060"/>
              <a:ext cx="5483451" cy="5897880"/>
            </a:xfrm>
            <a:custGeom>
              <a:avLst/>
              <a:gdLst>
                <a:gd name="connsiteX0" fmla="*/ 0 w 5483451"/>
                <a:gd name="connsiteY0" fmla="*/ 0 h 5897880"/>
                <a:gd name="connsiteX1" fmla="*/ 520928 w 5483451"/>
                <a:gd name="connsiteY1" fmla="*/ 0 h 5897880"/>
                <a:gd name="connsiteX2" fmla="*/ 1316028 w 5483451"/>
                <a:gd name="connsiteY2" fmla="*/ 0 h 5897880"/>
                <a:gd name="connsiteX3" fmla="*/ 1836956 w 5483451"/>
                <a:gd name="connsiteY3" fmla="*/ 0 h 5897880"/>
                <a:gd name="connsiteX4" fmla="*/ 2467553 w 5483451"/>
                <a:gd name="connsiteY4" fmla="*/ 0 h 5897880"/>
                <a:gd name="connsiteX5" fmla="*/ 3207819 w 5483451"/>
                <a:gd name="connsiteY5" fmla="*/ 0 h 5897880"/>
                <a:gd name="connsiteX6" fmla="*/ 4002919 w 5483451"/>
                <a:gd name="connsiteY6" fmla="*/ 0 h 5897880"/>
                <a:gd name="connsiteX7" fmla="*/ 4743185 w 5483451"/>
                <a:gd name="connsiteY7" fmla="*/ 0 h 5897880"/>
                <a:gd name="connsiteX8" fmla="*/ 5483451 w 5483451"/>
                <a:gd name="connsiteY8" fmla="*/ 0 h 5897880"/>
                <a:gd name="connsiteX9" fmla="*/ 5483451 w 5483451"/>
                <a:gd name="connsiteY9" fmla="*/ 773278 h 5897880"/>
                <a:gd name="connsiteX10" fmla="*/ 5483451 w 5483451"/>
                <a:gd name="connsiteY10" fmla="*/ 1310640 h 5897880"/>
                <a:gd name="connsiteX11" fmla="*/ 5483451 w 5483451"/>
                <a:gd name="connsiteY11" fmla="*/ 1965960 h 5897880"/>
                <a:gd name="connsiteX12" fmla="*/ 5483451 w 5483451"/>
                <a:gd name="connsiteY12" fmla="*/ 2621280 h 5897880"/>
                <a:gd name="connsiteX13" fmla="*/ 5483451 w 5483451"/>
                <a:gd name="connsiteY13" fmla="*/ 3276600 h 5897880"/>
                <a:gd name="connsiteX14" fmla="*/ 5483451 w 5483451"/>
                <a:gd name="connsiteY14" fmla="*/ 3813962 h 5897880"/>
                <a:gd name="connsiteX15" fmla="*/ 5483451 w 5483451"/>
                <a:gd name="connsiteY15" fmla="*/ 4292346 h 5897880"/>
                <a:gd name="connsiteX16" fmla="*/ 5483451 w 5483451"/>
                <a:gd name="connsiteY16" fmla="*/ 4770730 h 5897880"/>
                <a:gd name="connsiteX17" fmla="*/ 5483451 w 5483451"/>
                <a:gd name="connsiteY17" fmla="*/ 5897880 h 5897880"/>
                <a:gd name="connsiteX18" fmla="*/ 4907689 w 5483451"/>
                <a:gd name="connsiteY18" fmla="*/ 5897880 h 5897880"/>
                <a:gd name="connsiteX19" fmla="*/ 4222257 w 5483451"/>
                <a:gd name="connsiteY19" fmla="*/ 5897880 h 5897880"/>
                <a:gd name="connsiteX20" fmla="*/ 3427157 w 5483451"/>
                <a:gd name="connsiteY20" fmla="*/ 5897880 h 5897880"/>
                <a:gd name="connsiteX21" fmla="*/ 2741726 w 5483451"/>
                <a:gd name="connsiteY21" fmla="*/ 5897880 h 5897880"/>
                <a:gd name="connsiteX22" fmla="*/ 2111129 w 5483451"/>
                <a:gd name="connsiteY22" fmla="*/ 5897880 h 5897880"/>
                <a:gd name="connsiteX23" fmla="*/ 1480532 w 5483451"/>
                <a:gd name="connsiteY23" fmla="*/ 5897880 h 5897880"/>
                <a:gd name="connsiteX24" fmla="*/ 959604 w 5483451"/>
                <a:gd name="connsiteY24" fmla="*/ 5897880 h 5897880"/>
                <a:gd name="connsiteX25" fmla="*/ 0 w 5483451"/>
                <a:gd name="connsiteY25" fmla="*/ 5897880 h 5897880"/>
                <a:gd name="connsiteX26" fmla="*/ 0 w 5483451"/>
                <a:gd name="connsiteY26" fmla="*/ 5301539 h 5897880"/>
                <a:gd name="connsiteX27" fmla="*/ 0 w 5483451"/>
                <a:gd name="connsiteY27" fmla="*/ 4823155 h 5897880"/>
                <a:gd name="connsiteX28" fmla="*/ 0 w 5483451"/>
                <a:gd name="connsiteY28" fmla="*/ 4226814 h 5897880"/>
                <a:gd name="connsiteX29" fmla="*/ 0 w 5483451"/>
                <a:gd name="connsiteY29" fmla="*/ 3689452 h 5897880"/>
                <a:gd name="connsiteX30" fmla="*/ 0 w 5483451"/>
                <a:gd name="connsiteY30" fmla="*/ 3034132 h 5897880"/>
                <a:gd name="connsiteX31" fmla="*/ 0 w 5483451"/>
                <a:gd name="connsiteY31" fmla="*/ 2260854 h 5897880"/>
                <a:gd name="connsiteX32" fmla="*/ 0 w 5483451"/>
                <a:gd name="connsiteY32" fmla="*/ 1605534 h 5897880"/>
                <a:gd name="connsiteX33" fmla="*/ 0 w 5483451"/>
                <a:gd name="connsiteY33" fmla="*/ 891235 h 5897880"/>
                <a:gd name="connsiteX34" fmla="*/ 0 w 5483451"/>
                <a:gd name="connsiteY34" fmla="*/ 0 h 589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483451" h="5897880" fill="none" extrusionOk="0">
                  <a:moveTo>
                    <a:pt x="0" y="0"/>
                  </a:moveTo>
                  <a:cubicBezTo>
                    <a:pt x="168454" y="1357"/>
                    <a:pt x="350405" y="6074"/>
                    <a:pt x="520928" y="0"/>
                  </a:cubicBezTo>
                  <a:cubicBezTo>
                    <a:pt x="691451" y="-6074"/>
                    <a:pt x="1035316" y="-8896"/>
                    <a:pt x="1316028" y="0"/>
                  </a:cubicBezTo>
                  <a:cubicBezTo>
                    <a:pt x="1596740" y="8896"/>
                    <a:pt x="1653212" y="26016"/>
                    <a:pt x="1836956" y="0"/>
                  </a:cubicBezTo>
                  <a:cubicBezTo>
                    <a:pt x="2020700" y="-26016"/>
                    <a:pt x="2339783" y="16365"/>
                    <a:pt x="2467553" y="0"/>
                  </a:cubicBezTo>
                  <a:cubicBezTo>
                    <a:pt x="2595323" y="-16365"/>
                    <a:pt x="2883135" y="-32270"/>
                    <a:pt x="3207819" y="0"/>
                  </a:cubicBezTo>
                  <a:cubicBezTo>
                    <a:pt x="3532503" y="32270"/>
                    <a:pt x="3676272" y="23322"/>
                    <a:pt x="4002919" y="0"/>
                  </a:cubicBezTo>
                  <a:cubicBezTo>
                    <a:pt x="4329566" y="-23322"/>
                    <a:pt x="4563561" y="-36441"/>
                    <a:pt x="4743185" y="0"/>
                  </a:cubicBezTo>
                  <a:cubicBezTo>
                    <a:pt x="4922809" y="36441"/>
                    <a:pt x="5148254" y="-12472"/>
                    <a:pt x="5483451" y="0"/>
                  </a:cubicBezTo>
                  <a:cubicBezTo>
                    <a:pt x="5446572" y="347696"/>
                    <a:pt x="5478458" y="428370"/>
                    <a:pt x="5483451" y="773278"/>
                  </a:cubicBezTo>
                  <a:cubicBezTo>
                    <a:pt x="5488444" y="1118186"/>
                    <a:pt x="5504063" y="1065488"/>
                    <a:pt x="5483451" y="1310640"/>
                  </a:cubicBezTo>
                  <a:cubicBezTo>
                    <a:pt x="5462839" y="1555792"/>
                    <a:pt x="5494281" y="1751799"/>
                    <a:pt x="5483451" y="1965960"/>
                  </a:cubicBezTo>
                  <a:cubicBezTo>
                    <a:pt x="5472621" y="2180121"/>
                    <a:pt x="5474951" y="2400558"/>
                    <a:pt x="5483451" y="2621280"/>
                  </a:cubicBezTo>
                  <a:cubicBezTo>
                    <a:pt x="5491951" y="2842002"/>
                    <a:pt x="5486833" y="3060440"/>
                    <a:pt x="5483451" y="3276600"/>
                  </a:cubicBezTo>
                  <a:cubicBezTo>
                    <a:pt x="5480069" y="3492760"/>
                    <a:pt x="5468695" y="3565607"/>
                    <a:pt x="5483451" y="3813962"/>
                  </a:cubicBezTo>
                  <a:cubicBezTo>
                    <a:pt x="5498207" y="4062317"/>
                    <a:pt x="5468203" y="4176251"/>
                    <a:pt x="5483451" y="4292346"/>
                  </a:cubicBezTo>
                  <a:cubicBezTo>
                    <a:pt x="5498699" y="4408441"/>
                    <a:pt x="5507124" y="4643172"/>
                    <a:pt x="5483451" y="4770730"/>
                  </a:cubicBezTo>
                  <a:cubicBezTo>
                    <a:pt x="5459778" y="4898288"/>
                    <a:pt x="5488199" y="5573421"/>
                    <a:pt x="5483451" y="5897880"/>
                  </a:cubicBezTo>
                  <a:cubicBezTo>
                    <a:pt x="5198990" y="5904124"/>
                    <a:pt x="5028049" y="5903591"/>
                    <a:pt x="4907689" y="5897880"/>
                  </a:cubicBezTo>
                  <a:cubicBezTo>
                    <a:pt x="4787329" y="5892169"/>
                    <a:pt x="4512659" y="5877425"/>
                    <a:pt x="4222257" y="5897880"/>
                  </a:cubicBezTo>
                  <a:cubicBezTo>
                    <a:pt x="3931855" y="5918335"/>
                    <a:pt x="3632738" y="5910774"/>
                    <a:pt x="3427157" y="5897880"/>
                  </a:cubicBezTo>
                  <a:cubicBezTo>
                    <a:pt x="3221576" y="5884986"/>
                    <a:pt x="3058495" y="5916993"/>
                    <a:pt x="2741726" y="5897880"/>
                  </a:cubicBezTo>
                  <a:cubicBezTo>
                    <a:pt x="2424957" y="5878767"/>
                    <a:pt x="2417283" y="5877758"/>
                    <a:pt x="2111129" y="5897880"/>
                  </a:cubicBezTo>
                  <a:cubicBezTo>
                    <a:pt x="1804975" y="5918002"/>
                    <a:pt x="1619827" y="5905234"/>
                    <a:pt x="1480532" y="5897880"/>
                  </a:cubicBezTo>
                  <a:cubicBezTo>
                    <a:pt x="1341237" y="5890526"/>
                    <a:pt x="1171647" y="5883832"/>
                    <a:pt x="959604" y="5897880"/>
                  </a:cubicBezTo>
                  <a:cubicBezTo>
                    <a:pt x="747561" y="5911928"/>
                    <a:pt x="292662" y="5914203"/>
                    <a:pt x="0" y="5897880"/>
                  </a:cubicBezTo>
                  <a:cubicBezTo>
                    <a:pt x="-2163" y="5736818"/>
                    <a:pt x="-6642" y="5513421"/>
                    <a:pt x="0" y="5301539"/>
                  </a:cubicBezTo>
                  <a:cubicBezTo>
                    <a:pt x="6642" y="5089657"/>
                    <a:pt x="-7144" y="4962994"/>
                    <a:pt x="0" y="4823155"/>
                  </a:cubicBezTo>
                  <a:cubicBezTo>
                    <a:pt x="7144" y="4683316"/>
                    <a:pt x="-19164" y="4404707"/>
                    <a:pt x="0" y="4226814"/>
                  </a:cubicBezTo>
                  <a:cubicBezTo>
                    <a:pt x="19164" y="4048921"/>
                    <a:pt x="-17789" y="3865453"/>
                    <a:pt x="0" y="3689452"/>
                  </a:cubicBezTo>
                  <a:cubicBezTo>
                    <a:pt x="17789" y="3513451"/>
                    <a:pt x="-4476" y="3336533"/>
                    <a:pt x="0" y="3034132"/>
                  </a:cubicBezTo>
                  <a:cubicBezTo>
                    <a:pt x="4476" y="2731731"/>
                    <a:pt x="-11690" y="2629374"/>
                    <a:pt x="0" y="2260854"/>
                  </a:cubicBezTo>
                  <a:cubicBezTo>
                    <a:pt x="11690" y="1892334"/>
                    <a:pt x="24398" y="1847881"/>
                    <a:pt x="0" y="1605534"/>
                  </a:cubicBezTo>
                  <a:cubicBezTo>
                    <a:pt x="-24398" y="1363187"/>
                    <a:pt x="6717" y="1183748"/>
                    <a:pt x="0" y="891235"/>
                  </a:cubicBezTo>
                  <a:cubicBezTo>
                    <a:pt x="-6717" y="598722"/>
                    <a:pt x="-27420" y="332486"/>
                    <a:pt x="0" y="0"/>
                  </a:cubicBezTo>
                  <a:close/>
                </a:path>
                <a:path w="5483451" h="5897880" stroke="0" extrusionOk="0">
                  <a:moveTo>
                    <a:pt x="0" y="0"/>
                  </a:moveTo>
                  <a:cubicBezTo>
                    <a:pt x="328084" y="34452"/>
                    <a:pt x="525871" y="20734"/>
                    <a:pt x="795100" y="0"/>
                  </a:cubicBezTo>
                  <a:cubicBezTo>
                    <a:pt x="1064329" y="-20734"/>
                    <a:pt x="1277351" y="-30883"/>
                    <a:pt x="1425697" y="0"/>
                  </a:cubicBezTo>
                  <a:cubicBezTo>
                    <a:pt x="1574043" y="30883"/>
                    <a:pt x="1715538" y="-4571"/>
                    <a:pt x="2001460" y="0"/>
                  </a:cubicBezTo>
                  <a:cubicBezTo>
                    <a:pt x="2287382" y="4571"/>
                    <a:pt x="2325930" y="-1800"/>
                    <a:pt x="2522387" y="0"/>
                  </a:cubicBezTo>
                  <a:cubicBezTo>
                    <a:pt x="2718844" y="1800"/>
                    <a:pt x="3029084" y="-719"/>
                    <a:pt x="3262653" y="0"/>
                  </a:cubicBezTo>
                  <a:cubicBezTo>
                    <a:pt x="3496222" y="719"/>
                    <a:pt x="3597149" y="2915"/>
                    <a:pt x="3783581" y="0"/>
                  </a:cubicBezTo>
                  <a:cubicBezTo>
                    <a:pt x="3970013" y="-2915"/>
                    <a:pt x="4361197" y="-34511"/>
                    <a:pt x="4578682" y="0"/>
                  </a:cubicBezTo>
                  <a:cubicBezTo>
                    <a:pt x="4796167" y="34511"/>
                    <a:pt x="5202743" y="-24123"/>
                    <a:pt x="5483451" y="0"/>
                  </a:cubicBezTo>
                  <a:cubicBezTo>
                    <a:pt x="5486975" y="130792"/>
                    <a:pt x="5501028" y="364078"/>
                    <a:pt x="5483451" y="478384"/>
                  </a:cubicBezTo>
                  <a:cubicBezTo>
                    <a:pt x="5465874" y="592690"/>
                    <a:pt x="5477823" y="829272"/>
                    <a:pt x="5483451" y="1133704"/>
                  </a:cubicBezTo>
                  <a:cubicBezTo>
                    <a:pt x="5489079" y="1438136"/>
                    <a:pt x="5481164" y="1543942"/>
                    <a:pt x="5483451" y="1789024"/>
                  </a:cubicBezTo>
                  <a:cubicBezTo>
                    <a:pt x="5485738" y="2034106"/>
                    <a:pt x="5503109" y="2133045"/>
                    <a:pt x="5483451" y="2326386"/>
                  </a:cubicBezTo>
                  <a:cubicBezTo>
                    <a:pt x="5463793" y="2519727"/>
                    <a:pt x="5469515" y="2788466"/>
                    <a:pt x="5483451" y="3040685"/>
                  </a:cubicBezTo>
                  <a:cubicBezTo>
                    <a:pt x="5497387" y="3292904"/>
                    <a:pt x="5476785" y="3414146"/>
                    <a:pt x="5483451" y="3578047"/>
                  </a:cubicBezTo>
                  <a:cubicBezTo>
                    <a:pt x="5490117" y="3741948"/>
                    <a:pt x="5478661" y="3876183"/>
                    <a:pt x="5483451" y="4115410"/>
                  </a:cubicBezTo>
                  <a:cubicBezTo>
                    <a:pt x="5488241" y="4354637"/>
                    <a:pt x="5456435" y="4575140"/>
                    <a:pt x="5483451" y="4711751"/>
                  </a:cubicBezTo>
                  <a:cubicBezTo>
                    <a:pt x="5510467" y="4848362"/>
                    <a:pt x="5487477" y="5477092"/>
                    <a:pt x="5483451" y="5897880"/>
                  </a:cubicBezTo>
                  <a:cubicBezTo>
                    <a:pt x="5162240" y="5910859"/>
                    <a:pt x="5067866" y="5928338"/>
                    <a:pt x="4688351" y="5897880"/>
                  </a:cubicBezTo>
                  <a:cubicBezTo>
                    <a:pt x="4308836" y="5867422"/>
                    <a:pt x="4332105" y="5916234"/>
                    <a:pt x="4112588" y="5897880"/>
                  </a:cubicBezTo>
                  <a:cubicBezTo>
                    <a:pt x="3893071" y="5879526"/>
                    <a:pt x="3747139" y="5903951"/>
                    <a:pt x="3427157" y="5897880"/>
                  </a:cubicBezTo>
                  <a:cubicBezTo>
                    <a:pt x="3107175" y="5891809"/>
                    <a:pt x="3086007" y="5884128"/>
                    <a:pt x="2906229" y="5897880"/>
                  </a:cubicBezTo>
                  <a:cubicBezTo>
                    <a:pt x="2726451" y="5911632"/>
                    <a:pt x="2533120" y="5881810"/>
                    <a:pt x="2330467" y="5897880"/>
                  </a:cubicBezTo>
                  <a:cubicBezTo>
                    <a:pt x="2127814" y="5913950"/>
                    <a:pt x="1918055" y="5869101"/>
                    <a:pt x="1754704" y="5897880"/>
                  </a:cubicBezTo>
                  <a:cubicBezTo>
                    <a:pt x="1591353" y="5926659"/>
                    <a:pt x="1315005" y="5911165"/>
                    <a:pt x="1178942" y="5897880"/>
                  </a:cubicBezTo>
                  <a:cubicBezTo>
                    <a:pt x="1042879" y="5884595"/>
                    <a:pt x="777533" y="5876065"/>
                    <a:pt x="603180" y="5897880"/>
                  </a:cubicBezTo>
                  <a:cubicBezTo>
                    <a:pt x="428827" y="5919695"/>
                    <a:pt x="194653" y="5877293"/>
                    <a:pt x="0" y="5897880"/>
                  </a:cubicBezTo>
                  <a:cubicBezTo>
                    <a:pt x="-15269" y="5630289"/>
                    <a:pt x="-3006" y="5350570"/>
                    <a:pt x="0" y="5124602"/>
                  </a:cubicBezTo>
                  <a:cubicBezTo>
                    <a:pt x="3006" y="4898634"/>
                    <a:pt x="8928" y="4708990"/>
                    <a:pt x="0" y="4587240"/>
                  </a:cubicBezTo>
                  <a:cubicBezTo>
                    <a:pt x="-8928" y="4465490"/>
                    <a:pt x="3804" y="4094296"/>
                    <a:pt x="0" y="3872941"/>
                  </a:cubicBezTo>
                  <a:cubicBezTo>
                    <a:pt x="-3804" y="3651586"/>
                    <a:pt x="26705" y="3411199"/>
                    <a:pt x="0" y="3276600"/>
                  </a:cubicBezTo>
                  <a:cubicBezTo>
                    <a:pt x="-26705" y="3142001"/>
                    <a:pt x="12490" y="2956337"/>
                    <a:pt x="0" y="2798216"/>
                  </a:cubicBezTo>
                  <a:cubicBezTo>
                    <a:pt x="-12490" y="2640095"/>
                    <a:pt x="-10293" y="2402691"/>
                    <a:pt x="0" y="2083918"/>
                  </a:cubicBezTo>
                  <a:cubicBezTo>
                    <a:pt x="10293" y="1765145"/>
                    <a:pt x="-10084" y="1700362"/>
                    <a:pt x="0" y="1546555"/>
                  </a:cubicBezTo>
                  <a:cubicBezTo>
                    <a:pt x="10084" y="1392748"/>
                    <a:pt x="-30312" y="1114998"/>
                    <a:pt x="0" y="773278"/>
                  </a:cubicBezTo>
                  <a:cubicBezTo>
                    <a:pt x="30312" y="431558"/>
                    <a:pt x="4915" y="32616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86159902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8DE6D3A-2F6D-49E1-9B4E-4EAEF1DB9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3817" y="643374"/>
              <a:ext cx="5294715" cy="397103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67EBEEF-BB0D-4C81-8EF3-577E2A255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351" y="4614408"/>
            <a:ext cx="2236431" cy="1677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468309-DDCF-49C9-8D46-CFDE3CDDE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6" y="4614409"/>
            <a:ext cx="2236432" cy="167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1D9C9-474D-4FDA-93FD-E6722A41E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966" y="4618379"/>
            <a:ext cx="1673352" cy="1673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10D334-5A60-4EE7-A0CF-131E1B4DAF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176"/>
          <a:stretch/>
        </p:blipFill>
        <p:spPr>
          <a:xfrm>
            <a:off x="8687463" y="4759793"/>
            <a:ext cx="1673352" cy="1390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3CE32D-21AF-460B-B683-6731BFDEC190}"/>
              </a:ext>
            </a:extLst>
          </p:cNvPr>
          <p:cNvSpPr txBox="1"/>
          <p:nvPr/>
        </p:nvSpPr>
        <p:spPr>
          <a:xfrm>
            <a:off x="7855550" y="5767775"/>
            <a:ext cx="7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2974F-9B9C-42C9-88AB-ABA98D3C3C5E}"/>
              </a:ext>
            </a:extLst>
          </p:cNvPr>
          <p:cNvSpPr txBox="1"/>
          <p:nvPr/>
        </p:nvSpPr>
        <p:spPr>
          <a:xfrm>
            <a:off x="10333013" y="5490776"/>
            <a:ext cx="1192955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Good/bad </a:t>
            </a:r>
            <a:br>
              <a:rPr lang="en-US" dirty="0"/>
            </a:br>
            <a:r>
              <a:rPr lang="en-US" dirty="0"/>
              <a:t>workdays</a:t>
            </a:r>
          </a:p>
        </p:txBody>
      </p:sp>
    </p:spTree>
    <p:extLst>
      <p:ext uri="{BB962C8B-B14F-4D97-AF65-F5344CB8AC3E}">
        <p14:creationId xmlns:p14="http://schemas.microsoft.com/office/powerpoint/2010/main" val="95083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ABFE-6C05-4D63-8AEB-4F2213F2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Goals for the meeting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EDDC4FA-7196-4179-B0F9-A3B894598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6" r="23707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6A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DE5772C-0BF4-4691-A23B-C316A9F38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178036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458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8dce254e-9f9d-4746-9237-1937f1cf4e00" xsi:nil="true"/>
    <_STS_x0020_Hashtags xmlns="8dce254e-9f9d-4746-9237-1937f1cf4e00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39B6FC1F7C14FAC0E7A59C7BD987B" ma:contentTypeVersion="18" ma:contentTypeDescription="Create a new document." ma:contentTypeScope="" ma:versionID="5491e2ac58d122a4dd5c10a27f7a7c0f">
  <xsd:schema xmlns:xsd="http://www.w3.org/2001/XMLSchema" xmlns:xs="http://www.w3.org/2001/XMLSchema" xmlns:p="http://schemas.microsoft.com/office/2006/metadata/properties" xmlns:ns1="http://schemas.microsoft.com/sharepoint/v3" xmlns:ns3="40be65ea-e40d-4ff6-9dd3-65da21e419ca" xmlns:ns4="8dce254e-9f9d-4746-9237-1937f1cf4e00" targetNamespace="http://schemas.microsoft.com/office/2006/metadata/properties" ma:root="true" ma:fieldsID="5c25532cd8bbdd3aa732697a5d6d83e7" ns1:_="" ns3:_="" ns4:_="">
    <xsd:import namespace="http://schemas.microsoft.com/sharepoint/v3"/>
    <xsd:import namespace="40be65ea-e40d-4ff6-9dd3-65da21e419ca"/>
    <xsd:import namespace="8dce254e-9f9d-4746-9237-1937f1cf4e0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_STS_x0020_Hashtags" minOccurs="0"/>
                <xsd:element ref="ns3:_STS_x0020_AppliedHashtags" minOccurs="0"/>
                <xsd:element ref="ns4:MediaServiceAutoTags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e65ea-e40d-4ff6-9dd3-65da21e419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7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e254e-9f9d-4746-9237-1937f1cf4e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_STS_x0020_Hashtags" ma:index="16" nillable="true" ma:displayName="Hashtags" ma:description="" ma:list="{25f509a2-b9f4-4514-80ad-fbd41b14f1dc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9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CD97FA-F158-47F8-BEA6-BB44DB6C48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8dce254e-9f9d-4746-9237-1937f1cf4e00"/>
  </ds:schemaRefs>
</ds:datastoreItem>
</file>

<file path=customXml/itemProps2.xml><?xml version="1.0" encoding="utf-8"?>
<ds:datastoreItem xmlns:ds="http://schemas.openxmlformats.org/officeDocument/2006/customXml" ds:itemID="{416450E9-5735-48AF-B613-BBD838B2E5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1F2EBF-AB7C-4662-911A-5803346C6C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0be65ea-e40d-4ff6-9dd3-65da21e419ca"/>
    <ds:schemaRef ds:uri="8dce254e-9f9d-4746-9237-1937f1cf4e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Thomas Zimmermann Sr. Principal Researcher, Microsoft Research</vt:lpstr>
      <vt:lpstr>PowerPoint Presentation</vt:lpstr>
      <vt:lpstr>Goals for the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Thomas Zimmermann Sr. Principal Researcher, Microsoft Research</dc:title>
  <dc:creator>Tom Zimmermann</dc:creator>
  <cp:lastModifiedBy>Tom Zimmermann</cp:lastModifiedBy>
  <cp:revision>1</cp:revision>
  <dcterms:created xsi:type="dcterms:W3CDTF">2019-12-08T21:35:59Z</dcterms:created>
  <dcterms:modified xsi:type="dcterms:W3CDTF">2019-12-08T21:54:49Z</dcterms:modified>
</cp:coreProperties>
</file>