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D0B53-91B5-4BBA-ADD2-AA1F8275A34F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4A964-704F-4074-B5F6-4445048759FE}">
      <dgm:prSet phldrT="[Text]"/>
      <dgm:spPr/>
      <dgm:t>
        <a:bodyPr/>
        <a:lstStyle/>
        <a:p>
          <a:r>
            <a:rPr lang="en-US" dirty="0" smtClean="0"/>
            <a:t>Mess management</a:t>
          </a:r>
          <a:endParaRPr lang="en-US" dirty="0"/>
        </a:p>
      </dgm:t>
    </dgm:pt>
    <dgm:pt modelId="{EF8AA793-3255-4E1B-A564-63A220CD3700}" type="parTrans" cxnId="{B6F646B6-E841-492D-90AB-A1590656CD81}">
      <dgm:prSet/>
      <dgm:spPr/>
      <dgm:t>
        <a:bodyPr/>
        <a:lstStyle/>
        <a:p>
          <a:endParaRPr lang="en-US"/>
        </a:p>
      </dgm:t>
    </dgm:pt>
    <dgm:pt modelId="{54209060-39C1-4283-8421-388F11040AE1}" type="sibTrans" cxnId="{B6F646B6-E841-492D-90AB-A1590656CD81}">
      <dgm:prSet/>
      <dgm:spPr/>
      <dgm:t>
        <a:bodyPr/>
        <a:lstStyle/>
        <a:p>
          <a:endParaRPr lang="en-US"/>
        </a:p>
      </dgm:t>
    </dgm:pt>
    <dgm:pt modelId="{A41D10C1-1171-4A8D-AE48-A8D3F885598B}">
      <dgm:prSet phldrT="[Text]"/>
      <dgm:spPr/>
      <dgm:t>
        <a:bodyPr/>
        <a:lstStyle/>
        <a:p>
          <a:r>
            <a:rPr lang="en-US" dirty="0" smtClean="0"/>
            <a:t>End user</a:t>
          </a:r>
          <a:endParaRPr lang="en-US" dirty="0"/>
        </a:p>
      </dgm:t>
    </dgm:pt>
    <dgm:pt modelId="{D3F3EAEF-FD3A-4F7A-9A77-4C316FD757C4}" type="parTrans" cxnId="{4F88DCC9-C171-4A6A-B6DF-43ACD5CC18F4}">
      <dgm:prSet/>
      <dgm:spPr/>
      <dgm:t>
        <a:bodyPr/>
        <a:lstStyle/>
        <a:p>
          <a:endParaRPr lang="en-US"/>
        </a:p>
      </dgm:t>
    </dgm:pt>
    <dgm:pt modelId="{37F66A49-810C-493C-AD20-13AA09B14574}" type="sibTrans" cxnId="{4F88DCC9-C171-4A6A-B6DF-43ACD5CC18F4}">
      <dgm:prSet/>
      <dgm:spPr/>
      <dgm:t>
        <a:bodyPr/>
        <a:lstStyle/>
        <a:p>
          <a:endParaRPr lang="en-US"/>
        </a:p>
      </dgm:t>
    </dgm:pt>
    <dgm:pt modelId="{32653F76-5724-43A6-9881-79CC5ED46E97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7D4AABEA-D307-401B-A05D-03E8391013E1}" type="parTrans" cxnId="{E80350C8-F865-4D1D-BFB6-25CEFE1CF0CE}">
      <dgm:prSet/>
      <dgm:spPr/>
      <dgm:t>
        <a:bodyPr/>
        <a:lstStyle/>
        <a:p>
          <a:endParaRPr lang="en-US"/>
        </a:p>
      </dgm:t>
    </dgm:pt>
    <dgm:pt modelId="{F69B154D-62A5-4BA5-8C5F-8A8D47F5E54D}" type="sibTrans" cxnId="{E80350C8-F865-4D1D-BFB6-25CEFE1CF0CE}">
      <dgm:prSet/>
      <dgm:spPr/>
      <dgm:t>
        <a:bodyPr/>
        <a:lstStyle/>
        <a:p>
          <a:endParaRPr lang="en-US" dirty="0"/>
        </a:p>
      </dgm:t>
    </dgm:pt>
    <dgm:pt modelId="{71F1ECF4-B865-41A5-8ECB-131444FB2A4D}">
      <dgm:prSet phldrT="[Text]"/>
      <dgm:spPr/>
      <dgm:t>
        <a:bodyPr/>
        <a:lstStyle/>
        <a:p>
          <a:r>
            <a:rPr lang="en-US" dirty="0" smtClean="0"/>
            <a:t>Chef</a:t>
          </a:r>
          <a:endParaRPr lang="en-US" dirty="0"/>
        </a:p>
      </dgm:t>
    </dgm:pt>
    <dgm:pt modelId="{9B776BD1-1DD4-4A55-8AB3-0E5D9698165A}" type="parTrans" cxnId="{BF5B4E54-485B-4923-859B-5F45AF96A0D7}">
      <dgm:prSet/>
      <dgm:spPr/>
      <dgm:t>
        <a:bodyPr/>
        <a:lstStyle/>
        <a:p>
          <a:endParaRPr lang="en-US"/>
        </a:p>
      </dgm:t>
    </dgm:pt>
    <dgm:pt modelId="{7AAAC2B7-093E-43CE-AD5A-2F6532E64BF0}" type="sibTrans" cxnId="{BF5B4E54-485B-4923-859B-5F45AF96A0D7}">
      <dgm:prSet/>
      <dgm:spPr/>
      <dgm:t>
        <a:bodyPr/>
        <a:lstStyle/>
        <a:p>
          <a:endParaRPr lang="en-US"/>
        </a:p>
      </dgm:t>
    </dgm:pt>
    <dgm:pt modelId="{CC3D0AD1-AD5E-4495-A77C-FA7CBF7B1CDB}">
      <dgm:prSet phldrT="[Text]"/>
      <dgm:spPr/>
      <dgm:t>
        <a:bodyPr/>
        <a:lstStyle/>
        <a:p>
          <a:r>
            <a:rPr lang="en-US" dirty="0" smtClean="0"/>
            <a:t>User details</a:t>
          </a:r>
          <a:endParaRPr lang="en-US" dirty="0"/>
        </a:p>
      </dgm:t>
    </dgm:pt>
    <dgm:pt modelId="{C6A9BD70-6BA7-4B5D-8279-441AD05F3511}" type="parTrans" cxnId="{3E3139E3-64E4-42FE-9C11-9625B46844AF}">
      <dgm:prSet/>
      <dgm:spPr/>
      <dgm:t>
        <a:bodyPr/>
        <a:lstStyle/>
        <a:p>
          <a:endParaRPr lang="en-US"/>
        </a:p>
      </dgm:t>
    </dgm:pt>
    <dgm:pt modelId="{3539581B-21DD-41DE-968B-E5DBD15E7714}" type="sibTrans" cxnId="{3E3139E3-64E4-42FE-9C11-9625B46844AF}">
      <dgm:prSet/>
      <dgm:spPr/>
      <dgm:t>
        <a:bodyPr/>
        <a:lstStyle/>
        <a:p>
          <a:endParaRPr lang="en-US"/>
        </a:p>
      </dgm:t>
    </dgm:pt>
    <dgm:pt modelId="{43D77D71-03FE-4363-AF1C-2D62E61E8869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3BD859FA-088C-4C9C-9628-DF3FD8E2D5B4}" type="parTrans" cxnId="{E1C34C38-C3C8-4D3A-A045-D48CF54D58DB}">
      <dgm:prSet/>
      <dgm:spPr/>
      <dgm:t>
        <a:bodyPr/>
        <a:lstStyle/>
        <a:p>
          <a:endParaRPr lang="en-US"/>
        </a:p>
      </dgm:t>
    </dgm:pt>
    <dgm:pt modelId="{BA43156B-2657-4AA8-B5BA-C79521ABA60D}" type="sibTrans" cxnId="{E1C34C38-C3C8-4D3A-A045-D48CF54D58DB}">
      <dgm:prSet/>
      <dgm:spPr/>
      <dgm:t>
        <a:bodyPr/>
        <a:lstStyle/>
        <a:p>
          <a:endParaRPr lang="en-US"/>
        </a:p>
      </dgm:t>
    </dgm:pt>
    <dgm:pt modelId="{7436FD94-8A2A-4923-BFF8-5BB6F7A280B9}">
      <dgm:prSet phldrT="[Text]"/>
      <dgm:spPr/>
      <dgm:t>
        <a:bodyPr/>
        <a:lstStyle/>
        <a:p>
          <a:r>
            <a:rPr lang="en-US" dirty="0" smtClean="0"/>
            <a:t>Order manipulation</a:t>
          </a:r>
          <a:endParaRPr lang="en-US" dirty="0"/>
        </a:p>
      </dgm:t>
    </dgm:pt>
    <dgm:pt modelId="{F2CF795A-461D-47B0-9675-5A28302F662D}" type="parTrans" cxnId="{97E7A31C-C7CC-4CAE-88D9-C8C42AAE3382}">
      <dgm:prSet/>
      <dgm:spPr/>
      <dgm:t>
        <a:bodyPr/>
        <a:lstStyle/>
        <a:p>
          <a:endParaRPr lang="en-US"/>
        </a:p>
      </dgm:t>
    </dgm:pt>
    <dgm:pt modelId="{13886E28-D8E8-4B74-BC52-6064DF9A66BC}" type="sibTrans" cxnId="{97E7A31C-C7CC-4CAE-88D9-C8C42AAE3382}">
      <dgm:prSet/>
      <dgm:spPr/>
      <dgm:t>
        <a:bodyPr/>
        <a:lstStyle/>
        <a:p>
          <a:endParaRPr lang="en-US"/>
        </a:p>
      </dgm:t>
    </dgm:pt>
    <dgm:pt modelId="{43BF712F-DDF6-4ECF-8EAE-48AE5B5ED9C1}">
      <dgm:prSet phldrT="[Text]"/>
      <dgm:spPr/>
      <dgm:t>
        <a:bodyPr/>
        <a:lstStyle/>
        <a:p>
          <a:r>
            <a:rPr lang="en-US" dirty="0" smtClean="0"/>
            <a:t>Time management</a:t>
          </a:r>
          <a:endParaRPr lang="en-US" dirty="0"/>
        </a:p>
      </dgm:t>
    </dgm:pt>
    <dgm:pt modelId="{BC72656E-ED6F-4DD3-A938-0D0BEF13A061}" type="parTrans" cxnId="{D601E079-1E2F-4D14-8F5A-A94C5E692A42}">
      <dgm:prSet/>
      <dgm:spPr/>
      <dgm:t>
        <a:bodyPr/>
        <a:lstStyle/>
        <a:p>
          <a:endParaRPr lang="en-US"/>
        </a:p>
      </dgm:t>
    </dgm:pt>
    <dgm:pt modelId="{9E009DB0-0134-430C-ABC3-663B41D84374}" type="sibTrans" cxnId="{D601E079-1E2F-4D14-8F5A-A94C5E692A42}">
      <dgm:prSet/>
      <dgm:spPr/>
      <dgm:t>
        <a:bodyPr/>
        <a:lstStyle/>
        <a:p>
          <a:endParaRPr lang="en-US"/>
        </a:p>
      </dgm:t>
    </dgm:pt>
    <dgm:pt modelId="{8CB33D59-E544-428E-9F35-DA66FC8061D5}" type="pres">
      <dgm:prSet presAssocID="{AC9D0B53-91B5-4BBA-ADD2-AA1F8275A3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6C1EFB-3CEE-4359-8AA3-A967598A125B}" type="pres">
      <dgm:prSet presAssocID="{40A4A964-704F-4074-B5F6-4445048759FE}" presName="hierRoot1" presStyleCnt="0"/>
      <dgm:spPr/>
    </dgm:pt>
    <dgm:pt modelId="{C8B7A6BF-600F-461A-9C73-5052D9AD035C}" type="pres">
      <dgm:prSet presAssocID="{40A4A964-704F-4074-B5F6-4445048759FE}" presName="composite" presStyleCnt="0"/>
      <dgm:spPr/>
    </dgm:pt>
    <dgm:pt modelId="{58992A3B-4A83-428A-975F-C65566DE1736}" type="pres">
      <dgm:prSet presAssocID="{40A4A964-704F-4074-B5F6-4445048759FE}" presName="background" presStyleLbl="node0" presStyleIdx="0" presStyleCnt="1"/>
      <dgm:spPr/>
    </dgm:pt>
    <dgm:pt modelId="{59BB6377-5A15-4A78-9DF4-C85D4A0AE213}" type="pres">
      <dgm:prSet presAssocID="{40A4A964-704F-4074-B5F6-4445048759FE}" presName="text" presStyleLbl="fgAcc0" presStyleIdx="0" presStyleCnt="1">
        <dgm:presLayoutVars>
          <dgm:chPref val="3"/>
        </dgm:presLayoutVars>
      </dgm:prSet>
      <dgm:spPr/>
    </dgm:pt>
    <dgm:pt modelId="{E9BD0BF1-1D10-4A75-9557-B779B726A142}" type="pres">
      <dgm:prSet presAssocID="{40A4A964-704F-4074-B5F6-4445048759FE}" presName="hierChild2" presStyleCnt="0"/>
      <dgm:spPr/>
    </dgm:pt>
    <dgm:pt modelId="{EA34114D-6C7C-4FE8-97FE-2EAC5FDB3E3D}" type="pres">
      <dgm:prSet presAssocID="{D3F3EAEF-FD3A-4F7A-9A77-4C316FD757C4}" presName="Name10" presStyleLbl="parChTrans1D2" presStyleIdx="0" presStyleCnt="3"/>
      <dgm:spPr/>
    </dgm:pt>
    <dgm:pt modelId="{CBD34693-A5FB-440D-A361-5F4C09F6766E}" type="pres">
      <dgm:prSet presAssocID="{A41D10C1-1171-4A8D-AE48-A8D3F885598B}" presName="hierRoot2" presStyleCnt="0"/>
      <dgm:spPr/>
    </dgm:pt>
    <dgm:pt modelId="{F97A2402-7099-4DFD-9EC5-EBF33637D5F2}" type="pres">
      <dgm:prSet presAssocID="{A41D10C1-1171-4A8D-AE48-A8D3F885598B}" presName="composite2" presStyleCnt="0"/>
      <dgm:spPr/>
    </dgm:pt>
    <dgm:pt modelId="{599048FB-D0F0-45D0-9DD0-AC88443188AA}" type="pres">
      <dgm:prSet presAssocID="{A41D10C1-1171-4A8D-AE48-A8D3F885598B}" presName="background2" presStyleLbl="node2" presStyleIdx="0" presStyleCnt="3"/>
      <dgm:spPr/>
    </dgm:pt>
    <dgm:pt modelId="{C6527363-0C85-4EDB-BE95-CD943CF25D0C}" type="pres">
      <dgm:prSet presAssocID="{A41D10C1-1171-4A8D-AE48-A8D3F885598B}" presName="text2" presStyleLbl="fgAcc2" presStyleIdx="0" presStyleCnt="3">
        <dgm:presLayoutVars>
          <dgm:chPref val="3"/>
        </dgm:presLayoutVars>
      </dgm:prSet>
      <dgm:spPr/>
    </dgm:pt>
    <dgm:pt modelId="{44FDD3B9-975A-444C-95D5-83E138E21591}" type="pres">
      <dgm:prSet presAssocID="{A41D10C1-1171-4A8D-AE48-A8D3F885598B}" presName="hierChild3" presStyleCnt="0"/>
      <dgm:spPr/>
    </dgm:pt>
    <dgm:pt modelId="{E2B7138C-41A1-4E50-B3E6-A8B9F9904457}" type="pres">
      <dgm:prSet presAssocID="{C6A9BD70-6BA7-4B5D-8279-441AD05F3511}" presName="Name17" presStyleLbl="parChTrans1D3" presStyleIdx="0" presStyleCnt="4"/>
      <dgm:spPr/>
    </dgm:pt>
    <dgm:pt modelId="{46C46E9F-0EFA-480B-ADAF-915C3CD008A4}" type="pres">
      <dgm:prSet presAssocID="{CC3D0AD1-AD5E-4495-A77C-FA7CBF7B1CDB}" presName="hierRoot3" presStyleCnt="0"/>
      <dgm:spPr/>
    </dgm:pt>
    <dgm:pt modelId="{3074CD28-40CD-41FE-B4A9-8D3DC2EEFB09}" type="pres">
      <dgm:prSet presAssocID="{CC3D0AD1-AD5E-4495-A77C-FA7CBF7B1CDB}" presName="composite3" presStyleCnt="0"/>
      <dgm:spPr/>
    </dgm:pt>
    <dgm:pt modelId="{0D1B7F58-80A0-4DD1-8721-50065ED53204}" type="pres">
      <dgm:prSet presAssocID="{CC3D0AD1-AD5E-4495-A77C-FA7CBF7B1CDB}" presName="background3" presStyleLbl="node3" presStyleIdx="0" presStyleCnt="4"/>
      <dgm:spPr/>
    </dgm:pt>
    <dgm:pt modelId="{E79C527E-930A-4646-BBC1-DDF97DA9C892}" type="pres">
      <dgm:prSet presAssocID="{CC3D0AD1-AD5E-4495-A77C-FA7CBF7B1CDB}" presName="text3" presStyleLbl="fgAcc3" presStyleIdx="0" presStyleCnt="4">
        <dgm:presLayoutVars>
          <dgm:chPref val="3"/>
        </dgm:presLayoutVars>
      </dgm:prSet>
      <dgm:spPr/>
    </dgm:pt>
    <dgm:pt modelId="{C2949735-7F5D-4DDC-A8C0-17CC738A1ABE}" type="pres">
      <dgm:prSet presAssocID="{CC3D0AD1-AD5E-4495-A77C-FA7CBF7B1CDB}" presName="hierChild4" presStyleCnt="0"/>
      <dgm:spPr/>
    </dgm:pt>
    <dgm:pt modelId="{EFCCE0B4-EC26-4BDB-AAE6-27E852DA4FFB}" type="pres">
      <dgm:prSet presAssocID="{7D4AABEA-D307-401B-A05D-03E8391013E1}" presName="Name10" presStyleLbl="parChTrans1D2" presStyleIdx="1" presStyleCnt="3"/>
      <dgm:spPr/>
    </dgm:pt>
    <dgm:pt modelId="{39375959-4AD7-4DDA-8D4D-56C22782BE3C}" type="pres">
      <dgm:prSet presAssocID="{32653F76-5724-43A6-9881-79CC5ED46E97}" presName="hierRoot2" presStyleCnt="0"/>
      <dgm:spPr/>
    </dgm:pt>
    <dgm:pt modelId="{E18AEB9F-97F1-465C-A8E1-19BF7A7C3FC7}" type="pres">
      <dgm:prSet presAssocID="{32653F76-5724-43A6-9881-79CC5ED46E97}" presName="composite2" presStyleCnt="0"/>
      <dgm:spPr/>
    </dgm:pt>
    <dgm:pt modelId="{879DE0A6-D46B-457A-8ECD-5322C70737E1}" type="pres">
      <dgm:prSet presAssocID="{32653F76-5724-43A6-9881-79CC5ED46E97}" presName="background2" presStyleLbl="node2" presStyleIdx="1" presStyleCnt="3"/>
      <dgm:spPr/>
    </dgm:pt>
    <dgm:pt modelId="{A07E75AC-C5D8-4844-91AD-C3DDD826F656}" type="pres">
      <dgm:prSet presAssocID="{32653F76-5724-43A6-9881-79CC5ED46E97}" presName="text2" presStyleLbl="fgAcc2" presStyleIdx="1" presStyleCnt="3">
        <dgm:presLayoutVars>
          <dgm:chPref val="3"/>
        </dgm:presLayoutVars>
      </dgm:prSet>
      <dgm:spPr/>
    </dgm:pt>
    <dgm:pt modelId="{D5E86E77-C6A6-4ADC-A3FA-C5A24B216CD2}" type="pres">
      <dgm:prSet presAssocID="{32653F76-5724-43A6-9881-79CC5ED46E97}" presName="hierChild3" presStyleCnt="0"/>
      <dgm:spPr/>
    </dgm:pt>
    <dgm:pt modelId="{E90E5481-EE02-417D-A8F6-0610D10D6421}" type="pres">
      <dgm:prSet presAssocID="{3BD859FA-088C-4C9C-9628-DF3FD8E2D5B4}" presName="Name17" presStyleLbl="parChTrans1D3" presStyleIdx="1" presStyleCnt="4"/>
      <dgm:spPr/>
    </dgm:pt>
    <dgm:pt modelId="{62ECDFF2-C9A3-4E8C-BD33-AD2F24064836}" type="pres">
      <dgm:prSet presAssocID="{43D77D71-03FE-4363-AF1C-2D62E61E8869}" presName="hierRoot3" presStyleCnt="0"/>
      <dgm:spPr/>
    </dgm:pt>
    <dgm:pt modelId="{6E409BC6-44DF-4B86-B2F8-EA54DAE08296}" type="pres">
      <dgm:prSet presAssocID="{43D77D71-03FE-4363-AF1C-2D62E61E8869}" presName="composite3" presStyleCnt="0"/>
      <dgm:spPr/>
    </dgm:pt>
    <dgm:pt modelId="{BBDD2E17-767C-4F11-A4B0-DB8521D78F0C}" type="pres">
      <dgm:prSet presAssocID="{43D77D71-03FE-4363-AF1C-2D62E61E8869}" presName="background3" presStyleLbl="node3" presStyleIdx="1" presStyleCnt="4"/>
      <dgm:spPr/>
    </dgm:pt>
    <dgm:pt modelId="{0ADB6740-8565-431F-8C24-CB1677AD5555}" type="pres">
      <dgm:prSet presAssocID="{43D77D71-03FE-4363-AF1C-2D62E61E8869}" presName="text3" presStyleLbl="fgAcc3" presStyleIdx="1" presStyleCnt="4">
        <dgm:presLayoutVars>
          <dgm:chPref val="3"/>
        </dgm:presLayoutVars>
      </dgm:prSet>
      <dgm:spPr/>
    </dgm:pt>
    <dgm:pt modelId="{4DB82A47-86E8-4F00-8D6C-CC0DCBE1200B}" type="pres">
      <dgm:prSet presAssocID="{43D77D71-03FE-4363-AF1C-2D62E61E8869}" presName="hierChild4" presStyleCnt="0"/>
      <dgm:spPr/>
    </dgm:pt>
    <dgm:pt modelId="{4FA41A29-ECC7-49D1-BBC0-0FD840160439}" type="pres">
      <dgm:prSet presAssocID="{BC72656E-ED6F-4DD3-A938-0D0BEF13A061}" presName="Name17" presStyleLbl="parChTrans1D3" presStyleIdx="2" presStyleCnt="4"/>
      <dgm:spPr/>
    </dgm:pt>
    <dgm:pt modelId="{AD279714-CB5E-486D-8EC5-11F386C0B8AF}" type="pres">
      <dgm:prSet presAssocID="{43BF712F-DDF6-4ECF-8EAE-48AE5B5ED9C1}" presName="hierRoot3" presStyleCnt="0"/>
      <dgm:spPr/>
    </dgm:pt>
    <dgm:pt modelId="{579C2C27-CC51-400B-B08F-0B4897F9C84C}" type="pres">
      <dgm:prSet presAssocID="{43BF712F-DDF6-4ECF-8EAE-48AE5B5ED9C1}" presName="composite3" presStyleCnt="0"/>
      <dgm:spPr/>
    </dgm:pt>
    <dgm:pt modelId="{0437F4F7-B89E-49AD-A3E9-F6737BCB1646}" type="pres">
      <dgm:prSet presAssocID="{43BF712F-DDF6-4ECF-8EAE-48AE5B5ED9C1}" presName="background3" presStyleLbl="node3" presStyleIdx="2" presStyleCnt="4"/>
      <dgm:spPr/>
    </dgm:pt>
    <dgm:pt modelId="{D056D28E-3B9D-4601-AF55-E772233F0D1A}" type="pres">
      <dgm:prSet presAssocID="{43BF712F-DDF6-4ECF-8EAE-48AE5B5ED9C1}" presName="text3" presStyleLbl="fgAcc3" presStyleIdx="2" presStyleCnt="4">
        <dgm:presLayoutVars>
          <dgm:chPref val="3"/>
        </dgm:presLayoutVars>
      </dgm:prSet>
      <dgm:spPr/>
    </dgm:pt>
    <dgm:pt modelId="{15BEAD87-F988-4A78-BED2-F714D559DE8B}" type="pres">
      <dgm:prSet presAssocID="{43BF712F-DDF6-4ECF-8EAE-48AE5B5ED9C1}" presName="hierChild4" presStyleCnt="0"/>
      <dgm:spPr/>
    </dgm:pt>
    <dgm:pt modelId="{1538892B-DC01-4585-A70D-BD3B1E15E50B}" type="pres">
      <dgm:prSet presAssocID="{9B776BD1-1DD4-4A55-8AB3-0E5D9698165A}" presName="Name10" presStyleLbl="parChTrans1D2" presStyleIdx="2" presStyleCnt="3"/>
      <dgm:spPr/>
    </dgm:pt>
    <dgm:pt modelId="{1649F986-4292-41C1-B20C-54EFB355FDCB}" type="pres">
      <dgm:prSet presAssocID="{71F1ECF4-B865-41A5-8ECB-131444FB2A4D}" presName="hierRoot2" presStyleCnt="0"/>
      <dgm:spPr/>
    </dgm:pt>
    <dgm:pt modelId="{250BDDFB-002A-4227-B5A3-A9336B657E99}" type="pres">
      <dgm:prSet presAssocID="{71F1ECF4-B865-41A5-8ECB-131444FB2A4D}" presName="composite2" presStyleCnt="0"/>
      <dgm:spPr/>
    </dgm:pt>
    <dgm:pt modelId="{FB9CE506-2C61-4FE9-8818-1E5085523A69}" type="pres">
      <dgm:prSet presAssocID="{71F1ECF4-B865-41A5-8ECB-131444FB2A4D}" presName="background2" presStyleLbl="node2" presStyleIdx="2" presStyleCnt="3"/>
      <dgm:spPr/>
    </dgm:pt>
    <dgm:pt modelId="{C16A8ECB-FAB5-4049-B139-A56DE2A0DDB2}" type="pres">
      <dgm:prSet presAssocID="{71F1ECF4-B865-41A5-8ECB-131444FB2A4D}" presName="text2" presStyleLbl="fgAcc2" presStyleIdx="2" presStyleCnt="3">
        <dgm:presLayoutVars>
          <dgm:chPref val="3"/>
        </dgm:presLayoutVars>
      </dgm:prSet>
      <dgm:spPr/>
    </dgm:pt>
    <dgm:pt modelId="{7BEF5559-0970-4C03-9C8B-868E265D6801}" type="pres">
      <dgm:prSet presAssocID="{71F1ECF4-B865-41A5-8ECB-131444FB2A4D}" presName="hierChild3" presStyleCnt="0"/>
      <dgm:spPr/>
    </dgm:pt>
    <dgm:pt modelId="{DD8EF1B7-13D6-49F7-8BE3-B12193C08D57}" type="pres">
      <dgm:prSet presAssocID="{F2CF795A-461D-47B0-9675-5A28302F662D}" presName="Name17" presStyleLbl="parChTrans1D3" presStyleIdx="3" presStyleCnt="4"/>
      <dgm:spPr/>
    </dgm:pt>
    <dgm:pt modelId="{C2DA864A-D1E2-4ABF-A299-DF92E8EF4B36}" type="pres">
      <dgm:prSet presAssocID="{7436FD94-8A2A-4923-BFF8-5BB6F7A280B9}" presName="hierRoot3" presStyleCnt="0"/>
      <dgm:spPr/>
    </dgm:pt>
    <dgm:pt modelId="{D391340E-4C99-48FA-9DB5-423B23591351}" type="pres">
      <dgm:prSet presAssocID="{7436FD94-8A2A-4923-BFF8-5BB6F7A280B9}" presName="composite3" presStyleCnt="0"/>
      <dgm:spPr/>
    </dgm:pt>
    <dgm:pt modelId="{ACB04DA1-26EB-4D9C-B312-3AF6CA8B5534}" type="pres">
      <dgm:prSet presAssocID="{7436FD94-8A2A-4923-BFF8-5BB6F7A280B9}" presName="background3" presStyleLbl="node3" presStyleIdx="3" presStyleCnt="4"/>
      <dgm:spPr/>
    </dgm:pt>
    <dgm:pt modelId="{0B3FA4E0-B97B-4189-9F08-895A665CDFB1}" type="pres">
      <dgm:prSet presAssocID="{7436FD94-8A2A-4923-BFF8-5BB6F7A280B9}" presName="text3" presStyleLbl="fgAcc3" presStyleIdx="3" presStyleCnt="4">
        <dgm:presLayoutVars>
          <dgm:chPref val="3"/>
        </dgm:presLayoutVars>
      </dgm:prSet>
      <dgm:spPr/>
    </dgm:pt>
    <dgm:pt modelId="{550E48B8-DE3B-4A90-8F23-627DEB2D53C7}" type="pres">
      <dgm:prSet presAssocID="{7436FD94-8A2A-4923-BFF8-5BB6F7A280B9}" presName="hierChild4" presStyleCnt="0"/>
      <dgm:spPr/>
    </dgm:pt>
  </dgm:ptLst>
  <dgm:cxnLst>
    <dgm:cxn modelId="{97E7A31C-C7CC-4CAE-88D9-C8C42AAE3382}" srcId="{71F1ECF4-B865-41A5-8ECB-131444FB2A4D}" destId="{7436FD94-8A2A-4923-BFF8-5BB6F7A280B9}" srcOrd="0" destOrd="0" parTransId="{F2CF795A-461D-47B0-9675-5A28302F662D}" sibTransId="{13886E28-D8E8-4B74-BC52-6064DF9A66BC}"/>
    <dgm:cxn modelId="{B6F646B6-E841-492D-90AB-A1590656CD81}" srcId="{AC9D0B53-91B5-4BBA-ADD2-AA1F8275A34F}" destId="{40A4A964-704F-4074-B5F6-4445048759FE}" srcOrd="0" destOrd="0" parTransId="{EF8AA793-3255-4E1B-A564-63A220CD3700}" sibTransId="{54209060-39C1-4283-8421-388F11040AE1}"/>
    <dgm:cxn modelId="{0D2C0E7B-9A30-4F94-97BD-519930D2796F}" type="presOf" srcId="{9B776BD1-1DD4-4A55-8AB3-0E5D9698165A}" destId="{1538892B-DC01-4585-A70D-BD3B1E15E50B}" srcOrd="0" destOrd="0" presId="urn:microsoft.com/office/officeart/2005/8/layout/hierarchy1"/>
    <dgm:cxn modelId="{AC392C78-22B4-4709-BBEF-5D230BC1845A}" type="presOf" srcId="{D3F3EAEF-FD3A-4F7A-9A77-4C316FD757C4}" destId="{EA34114D-6C7C-4FE8-97FE-2EAC5FDB3E3D}" srcOrd="0" destOrd="0" presId="urn:microsoft.com/office/officeart/2005/8/layout/hierarchy1"/>
    <dgm:cxn modelId="{B59E7C90-5409-4C13-9F0B-0082C08FBC57}" type="presOf" srcId="{43BF712F-DDF6-4ECF-8EAE-48AE5B5ED9C1}" destId="{D056D28E-3B9D-4601-AF55-E772233F0D1A}" srcOrd="0" destOrd="0" presId="urn:microsoft.com/office/officeart/2005/8/layout/hierarchy1"/>
    <dgm:cxn modelId="{15492272-AC3E-47B4-9FCC-B2B894EB76BA}" type="presOf" srcId="{7436FD94-8A2A-4923-BFF8-5BB6F7A280B9}" destId="{0B3FA4E0-B97B-4189-9F08-895A665CDFB1}" srcOrd="0" destOrd="0" presId="urn:microsoft.com/office/officeart/2005/8/layout/hierarchy1"/>
    <dgm:cxn modelId="{E3BA8B26-F270-43E4-A56F-7FCE66CE0A22}" type="presOf" srcId="{40A4A964-704F-4074-B5F6-4445048759FE}" destId="{59BB6377-5A15-4A78-9DF4-C85D4A0AE213}" srcOrd="0" destOrd="0" presId="urn:microsoft.com/office/officeart/2005/8/layout/hierarchy1"/>
    <dgm:cxn modelId="{89DA65D3-49B8-4413-B2E4-6FD6CE86C7ED}" type="presOf" srcId="{A41D10C1-1171-4A8D-AE48-A8D3F885598B}" destId="{C6527363-0C85-4EDB-BE95-CD943CF25D0C}" srcOrd="0" destOrd="0" presId="urn:microsoft.com/office/officeart/2005/8/layout/hierarchy1"/>
    <dgm:cxn modelId="{E1C34C38-C3C8-4D3A-A045-D48CF54D58DB}" srcId="{32653F76-5724-43A6-9881-79CC5ED46E97}" destId="{43D77D71-03FE-4363-AF1C-2D62E61E8869}" srcOrd="0" destOrd="0" parTransId="{3BD859FA-088C-4C9C-9628-DF3FD8E2D5B4}" sibTransId="{BA43156B-2657-4AA8-B5BA-C79521ABA60D}"/>
    <dgm:cxn modelId="{2AA08C78-8636-4F7E-A5A8-60D202121801}" type="presOf" srcId="{AC9D0B53-91B5-4BBA-ADD2-AA1F8275A34F}" destId="{8CB33D59-E544-428E-9F35-DA66FC8061D5}" srcOrd="0" destOrd="0" presId="urn:microsoft.com/office/officeart/2005/8/layout/hierarchy1"/>
    <dgm:cxn modelId="{230DF15C-2084-44C0-9861-5C5E13001B0E}" type="presOf" srcId="{CC3D0AD1-AD5E-4495-A77C-FA7CBF7B1CDB}" destId="{E79C527E-930A-4646-BBC1-DDF97DA9C892}" srcOrd="0" destOrd="0" presId="urn:microsoft.com/office/officeart/2005/8/layout/hierarchy1"/>
    <dgm:cxn modelId="{24B14F59-5D11-490A-BA89-87AFF0F9A2EE}" type="presOf" srcId="{C6A9BD70-6BA7-4B5D-8279-441AD05F3511}" destId="{E2B7138C-41A1-4E50-B3E6-A8B9F9904457}" srcOrd="0" destOrd="0" presId="urn:microsoft.com/office/officeart/2005/8/layout/hierarchy1"/>
    <dgm:cxn modelId="{854D9E21-2DDC-4979-973B-658D9C7FB198}" type="presOf" srcId="{7D4AABEA-D307-401B-A05D-03E8391013E1}" destId="{EFCCE0B4-EC26-4BDB-AAE6-27E852DA4FFB}" srcOrd="0" destOrd="0" presId="urn:microsoft.com/office/officeart/2005/8/layout/hierarchy1"/>
    <dgm:cxn modelId="{4F88DCC9-C171-4A6A-B6DF-43ACD5CC18F4}" srcId="{40A4A964-704F-4074-B5F6-4445048759FE}" destId="{A41D10C1-1171-4A8D-AE48-A8D3F885598B}" srcOrd="0" destOrd="0" parTransId="{D3F3EAEF-FD3A-4F7A-9A77-4C316FD757C4}" sibTransId="{37F66A49-810C-493C-AD20-13AA09B14574}"/>
    <dgm:cxn modelId="{BF5B4E54-485B-4923-859B-5F45AF96A0D7}" srcId="{40A4A964-704F-4074-B5F6-4445048759FE}" destId="{71F1ECF4-B865-41A5-8ECB-131444FB2A4D}" srcOrd="2" destOrd="0" parTransId="{9B776BD1-1DD4-4A55-8AB3-0E5D9698165A}" sibTransId="{7AAAC2B7-093E-43CE-AD5A-2F6532E64BF0}"/>
    <dgm:cxn modelId="{E587FF1D-FB9D-4782-8426-73AD0D84BFFE}" type="presOf" srcId="{71F1ECF4-B865-41A5-8ECB-131444FB2A4D}" destId="{C16A8ECB-FAB5-4049-B139-A56DE2A0DDB2}" srcOrd="0" destOrd="0" presId="urn:microsoft.com/office/officeart/2005/8/layout/hierarchy1"/>
    <dgm:cxn modelId="{D601E079-1E2F-4D14-8F5A-A94C5E692A42}" srcId="{32653F76-5724-43A6-9881-79CC5ED46E97}" destId="{43BF712F-DDF6-4ECF-8EAE-48AE5B5ED9C1}" srcOrd="1" destOrd="0" parTransId="{BC72656E-ED6F-4DD3-A938-0D0BEF13A061}" sibTransId="{9E009DB0-0134-430C-ABC3-663B41D84374}"/>
    <dgm:cxn modelId="{DE88F67B-6A4F-4BF4-98B6-25450FBB5AFB}" type="presOf" srcId="{BC72656E-ED6F-4DD3-A938-0D0BEF13A061}" destId="{4FA41A29-ECC7-49D1-BBC0-0FD840160439}" srcOrd="0" destOrd="0" presId="urn:microsoft.com/office/officeart/2005/8/layout/hierarchy1"/>
    <dgm:cxn modelId="{8BA3E7E3-E2D2-46E3-8ADD-20C35DCA0E2A}" type="presOf" srcId="{F2CF795A-461D-47B0-9675-5A28302F662D}" destId="{DD8EF1B7-13D6-49F7-8BE3-B12193C08D57}" srcOrd="0" destOrd="0" presId="urn:microsoft.com/office/officeart/2005/8/layout/hierarchy1"/>
    <dgm:cxn modelId="{E80350C8-F865-4D1D-BFB6-25CEFE1CF0CE}" srcId="{40A4A964-704F-4074-B5F6-4445048759FE}" destId="{32653F76-5724-43A6-9881-79CC5ED46E97}" srcOrd="1" destOrd="0" parTransId="{7D4AABEA-D307-401B-A05D-03E8391013E1}" sibTransId="{F69B154D-62A5-4BA5-8C5F-8A8D47F5E54D}"/>
    <dgm:cxn modelId="{3E3139E3-64E4-42FE-9C11-9625B46844AF}" srcId="{A41D10C1-1171-4A8D-AE48-A8D3F885598B}" destId="{CC3D0AD1-AD5E-4495-A77C-FA7CBF7B1CDB}" srcOrd="0" destOrd="0" parTransId="{C6A9BD70-6BA7-4B5D-8279-441AD05F3511}" sibTransId="{3539581B-21DD-41DE-968B-E5DBD15E7714}"/>
    <dgm:cxn modelId="{E882009C-BD06-41BE-9B0E-D9513A41A824}" type="presOf" srcId="{32653F76-5724-43A6-9881-79CC5ED46E97}" destId="{A07E75AC-C5D8-4844-91AD-C3DDD826F656}" srcOrd="0" destOrd="0" presId="urn:microsoft.com/office/officeart/2005/8/layout/hierarchy1"/>
    <dgm:cxn modelId="{53B96832-9920-4125-8370-8C72FEFC0331}" type="presOf" srcId="{3BD859FA-088C-4C9C-9628-DF3FD8E2D5B4}" destId="{E90E5481-EE02-417D-A8F6-0610D10D6421}" srcOrd="0" destOrd="0" presId="urn:microsoft.com/office/officeart/2005/8/layout/hierarchy1"/>
    <dgm:cxn modelId="{003866DB-B23E-4C9D-A9F0-9CBDD820456B}" type="presOf" srcId="{43D77D71-03FE-4363-AF1C-2D62E61E8869}" destId="{0ADB6740-8565-431F-8C24-CB1677AD5555}" srcOrd="0" destOrd="0" presId="urn:microsoft.com/office/officeart/2005/8/layout/hierarchy1"/>
    <dgm:cxn modelId="{B5DF8CDF-1E08-4151-9E4E-CEDBF8CB1D52}" type="presParOf" srcId="{8CB33D59-E544-428E-9F35-DA66FC8061D5}" destId="{556C1EFB-3CEE-4359-8AA3-A967598A125B}" srcOrd="0" destOrd="0" presId="urn:microsoft.com/office/officeart/2005/8/layout/hierarchy1"/>
    <dgm:cxn modelId="{CE468B93-973E-4C89-8174-B74A6081DF57}" type="presParOf" srcId="{556C1EFB-3CEE-4359-8AA3-A967598A125B}" destId="{C8B7A6BF-600F-461A-9C73-5052D9AD035C}" srcOrd="0" destOrd="0" presId="urn:microsoft.com/office/officeart/2005/8/layout/hierarchy1"/>
    <dgm:cxn modelId="{8C6BD487-BF02-487B-8845-2BF158A94263}" type="presParOf" srcId="{C8B7A6BF-600F-461A-9C73-5052D9AD035C}" destId="{58992A3B-4A83-428A-975F-C65566DE1736}" srcOrd="0" destOrd="0" presId="urn:microsoft.com/office/officeart/2005/8/layout/hierarchy1"/>
    <dgm:cxn modelId="{6BC6471E-A5EF-4DA5-A492-600319152878}" type="presParOf" srcId="{C8B7A6BF-600F-461A-9C73-5052D9AD035C}" destId="{59BB6377-5A15-4A78-9DF4-C85D4A0AE213}" srcOrd="1" destOrd="0" presId="urn:microsoft.com/office/officeart/2005/8/layout/hierarchy1"/>
    <dgm:cxn modelId="{9127792C-97F9-413E-96D6-32EBA78411E6}" type="presParOf" srcId="{556C1EFB-3CEE-4359-8AA3-A967598A125B}" destId="{E9BD0BF1-1D10-4A75-9557-B779B726A142}" srcOrd="1" destOrd="0" presId="urn:microsoft.com/office/officeart/2005/8/layout/hierarchy1"/>
    <dgm:cxn modelId="{CD90A2D5-C83D-4827-8ACB-EEE3519D028A}" type="presParOf" srcId="{E9BD0BF1-1D10-4A75-9557-B779B726A142}" destId="{EA34114D-6C7C-4FE8-97FE-2EAC5FDB3E3D}" srcOrd="0" destOrd="0" presId="urn:microsoft.com/office/officeart/2005/8/layout/hierarchy1"/>
    <dgm:cxn modelId="{2FFEE63B-6C14-465D-AABF-371E677F2AA8}" type="presParOf" srcId="{E9BD0BF1-1D10-4A75-9557-B779B726A142}" destId="{CBD34693-A5FB-440D-A361-5F4C09F6766E}" srcOrd="1" destOrd="0" presId="urn:microsoft.com/office/officeart/2005/8/layout/hierarchy1"/>
    <dgm:cxn modelId="{19087323-BCDF-4E05-A83E-017887BC6F7C}" type="presParOf" srcId="{CBD34693-A5FB-440D-A361-5F4C09F6766E}" destId="{F97A2402-7099-4DFD-9EC5-EBF33637D5F2}" srcOrd="0" destOrd="0" presId="urn:microsoft.com/office/officeart/2005/8/layout/hierarchy1"/>
    <dgm:cxn modelId="{A844DAF0-C611-4E33-AB97-BCA7E316C377}" type="presParOf" srcId="{F97A2402-7099-4DFD-9EC5-EBF33637D5F2}" destId="{599048FB-D0F0-45D0-9DD0-AC88443188AA}" srcOrd="0" destOrd="0" presId="urn:microsoft.com/office/officeart/2005/8/layout/hierarchy1"/>
    <dgm:cxn modelId="{88029168-28E6-4DC5-B0F6-24FC43EA8673}" type="presParOf" srcId="{F97A2402-7099-4DFD-9EC5-EBF33637D5F2}" destId="{C6527363-0C85-4EDB-BE95-CD943CF25D0C}" srcOrd="1" destOrd="0" presId="urn:microsoft.com/office/officeart/2005/8/layout/hierarchy1"/>
    <dgm:cxn modelId="{E27CB871-1C3D-4565-A283-9FDCD5676CDE}" type="presParOf" srcId="{CBD34693-A5FB-440D-A361-5F4C09F6766E}" destId="{44FDD3B9-975A-444C-95D5-83E138E21591}" srcOrd="1" destOrd="0" presId="urn:microsoft.com/office/officeart/2005/8/layout/hierarchy1"/>
    <dgm:cxn modelId="{E8A851B8-8E7B-4427-8BB8-D695BB04B4CC}" type="presParOf" srcId="{44FDD3B9-975A-444C-95D5-83E138E21591}" destId="{E2B7138C-41A1-4E50-B3E6-A8B9F9904457}" srcOrd="0" destOrd="0" presId="urn:microsoft.com/office/officeart/2005/8/layout/hierarchy1"/>
    <dgm:cxn modelId="{A36A9D7E-E2E2-4FED-A64C-9537C9DD0978}" type="presParOf" srcId="{44FDD3B9-975A-444C-95D5-83E138E21591}" destId="{46C46E9F-0EFA-480B-ADAF-915C3CD008A4}" srcOrd="1" destOrd="0" presId="urn:microsoft.com/office/officeart/2005/8/layout/hierarchy1"/>
    <dgm:cxn modelId="{7E807E7A-93FB-4C90-B6B5-EC285A2F10E8}" type="presParOf" srcId="{46C46E9F-0EFA-480B-ADAF-915C3CD008A4}" destId="{3074CD28-40CD-41FE-B4A9-8D3DC2EEFB09}" srcOrd="0" destOrd="0" presId="urn:microsoft.com/office/officeart/2005/8/layout/hierarchy1"/>
    <dgm:cxn modelId="{B5FBE947-AC93-4176-A029-1E43FE91BEA2}" type="presParOf" srcId="{3074CD28-40CD-41FE-B4A9-8D3DC2EEFB09}" destId="{0D1B7F58-80A0-4DD1-8721-50065ED53204}" srcOrd="0" destOrd="0" presId="urn:microsoft.com/office/officeart/2005/8/layout/hierarchy1"/>
    <dgm:cxn modelId="{2E99E703-E542-46C3-9031-EDBEB13B3D45}" type="presParOf" srcId="{3074CD28-40CD-41FE-B4A9-8D3DC2EEFB09}" destId="{E79C527E-930A-4646-BBC1-DDF97DA9C892}" srcOrd="1" destOrd="0" presId="urn:microsoft.com/office/officeart/2005/8/layout/hierarchy1"/>
    <dgm:cxn modelId="{A2C9F608-F69F-4E35-A17C-0732195BDF35}" type="presParOf" srcId="{46C46E9F-0EFA-480B-ADAF-915C3CD008A4}" destId="{C2949735-7F5D-4DDC-A8C0-17CC738A1ABE}" srcOrd="1" destOrd="0" presId="urn:microsoft.com/office/officeart/2005/8/layout/hierarchy1"/>
    <dgm:cxn modelId="{C3431180-ABFA-4B0A-965B-DFD0524C1134}" type="presParOf" srcId="{E9BD0BF1-1D10-4A75-9557-B779B726A142}" destId="{EFCCE0B4-EC26-4BDB-AAE6-27E852DA4FFB}" srcOrd="2" destOrd="0" presId="urn:microsoft.com/office/officeart/2005/8/layout/hierarchy1"/>
    <dgm:cxn modelId="{0C7937D5-9544-4D60-9D58-C78725D7A96E}" type="presParOf" srcId="{E9BD0BF1-1D10-4A75-9557-B779B726A142}" destId="{39375959-4AD7-4DDA-8D4D-56C22782BE3C}" srcOrd="3" destOrd="0" presId="urn:microsoft.com/office/officeart/2005/8/layout/hierarchy1"/>
    <dgm:cxn modelId="{7EC09394-8745-4CFA-BF5B-CCE6F44A9D80}" type="presParOf" srcId="{39375959-4AD7-4DDA-8D4D-56C22782BE3C}" destId="{E18AEB9F-97F1-465C-A8E1-19BF7A7C3FC7}" srcOrd="0" destOrd="0" presId="urn:microsoft.com/office/officeart/2005/8/layout/hierarchy1"/>
    <dgm:cxn modelId="{A29C9707-3DD0-42C8-9930-4FDC4771E98A}" type="presParOf" srcId="{E18AEB9F-97F1-465C-A8E1-19BF7A7C3FC7}" destId="{879DE0A6-D46B-457A-8ECD-5322C70737E1}" srcOrd="0" destOrd="0" presId="urn:microsoft.com/office/officeart/2005/8/layout/hierarchy1"/>
    <dgm:cxn modelId="{67F2E7E6-ADFD-4956-87B5-3C51B6C45BD9}" type="presParOf" srcId="{E18AEB9F-97F1-465C-A8E1-19BF7A7C3FC7}" destId="{A07E75AC-C5D8-4844-91AD-C3DDD826F656}" srcOrd="1" destOrd="0" presId="urn:microsoft.com/office/officeart/2005/8/layout/hierarchy1"/>
    <dgm:cxn modelId="{9416EB0F-0D8A-4948-A70A-DD5F3D1E47BC}" type="presParOf" srcId="{39375959-4AD7-4DDA-8D4D-56C22782BE3C}" destId="{D5E86E77-C6A6-4ADC-A3FA-C5A24B216CD2}" srcOrd="1" destOrd="0" presId="urn:microsoft.com/office/officeart/2005/8/layout/hierarchy1"/>
    <dgm:cxn modelId="{165964B1-41F8-4F9B-A848-7B9D849DEF4A}" type="presParOf" srcId="{D5E86E77-C6A6-4ADC-A3FA-C5A24B216CD2}" destId="{E90E5481-EE02-417D-A8F6-0610D10D6421}" srcOrd="0" destOrd="0" presId="urn:microsoft.com/office/officeart/2005/8/layout/hierarchy1"/>
    <dgm:cxn modelId="{B963C1A9-2BB0-46BF-B776-E69CBEF04BE4}" type="presParOf" srcId="{D5E86E77-C6A6-4ADC-A3FA-C5A24B216CD2}" destId="{62ECDFF2-C9A3-4E8C-BD33-AD2F24064836}" srcOrd="1" destOrd="0" presId="urn:microsoft.com/office/officeart/2005/8/layout/hierarchy1"/>
    <dgm:cxn modelId="{C9D0D1A9-234B-49D6-B605-645ADB42E98B}" type="presParOf" srcId="{62ECDFF2-C9A3-4E8C-BD33-AD2F24064836}" destId="{6E409BC6-44DF-4B86-B2F8-EA54DAE08296}" srcOrd="0" destOrd="0" presId="urn:microsoft.com/office/officeart/2005/8/layout/hierarchy1"/>
    <dgm:cxn modelId="{BE77C2C7-3419-48ED-9C4A-300B5A927630}" type="presParOf" srcId="{6E409BC6-44DF-4B86-B2F8-EA54DAE08296}" destId="{BBDD2E17-767C-4F11-A4B0-DB8521D78F0C}" srcOrd="0" destOrd="0" presId="urn:microsoft.com/office/officeart/2005/8/layout/hierarchy1"/>
    <dgm:cxn modelId="{568F7D90-A459-4B7A-883A-459B0880224A}" type="presParOf" srcId="{6E409BC6-44DF-4B86-B2F8-EA54DAE08296}" destId="{0ADB6740-8565-431F-8C24-CB1677AD5555}" srcOrd="1" destOrd="0" presId="urn:microsoft.com/office/officeart/2005/8/layout/hierarchy1"/>
    <dgm:cxn modelId="{FF44530E-32E9-4FFB-823D-DD986B4018AC}" type="presParOf" srcId="{62ECDFF2-C9A3-4E8C-BD33-AD2F24064836}" destId="{4DB82A47-86E8-4F00-8D6C-CC0DCBE1200B}" srcOrd="1" destOrd="0" presId="urn:microsoft.com/office/officeart/2005/8/layout/hierarchy1"/>
    <dgm:cxn modelId="{9D4E9145-E3C0-4EFD-807B-DDEFBAE76FB2}" type="presParOf" srcId="{D5E86E77-C6A6-4ADC-A3FA-C5A24B216CD2}" destId="{4FA41A29-ECC7-49D1-BBC0-0FD840160439}" srcOrd="2" destOrd="0" presId="urn:microsoft.com/office/officeart/2005/8/layout/hierarchy1"/>
    <dgm:cxn modelId="{F5814B28-BD2A-4BD9-9E00-392C0F968E75}" type="presParOf" srcId="{D5E86E77-C6A6-4ADC-A3FA-C5A24B216CD2}" destId="{AD279714-CB5E-486D-8EC5-11F386C0B8AF}" srcOrd="3" destOrd="0" presId="urn:microsoft.com/office/officeart/2005/8/layout/hierarchy1"/>
    <dgm:cxn modelId="{DCB4157C-313F-49C0-84F2-D8B849556858}" type="presParOf" srcId="{AD279714-CB5E-486D-8EC5-11F386C0B8AF}" destId="{579C2C27-CC51-400B-B08F-0B4897F9C84C}" srcOrd="0" destOrd="0" presId="urn:microsoft.com/office/officeart/2005/8/layout/hierarchy1"/>
    <dgm:cxn modelId="{60300FBC-5987-4883-96CA-6954B6EECAF2}" type="presParOf" srcId="{579C2C27-CC51-400B-B08F-0B4897F9C84C}" destId="{0437F4F7-B89E-49AD-A3E9-F6737BCB1646}" srcOrd="0" destOrd="0" presId="urn:microsoft.com/office/officeart/2005/8/layout/hierarchy1"/>
    <dgm:cxn modelId="{E3797A0B-F256-4E55-B1DF-A7195CAB1BC9}" type="presParOf" srcId="{579C2C27-CC51-400B-B08F-0B4897F9C84C}" destId="{D056D28E-3B9D-4601-AF55-E772233F0D1A}" srcOrd="1" destOrd="0" presId="urn:microsoft.com/office/officeart/2005/8/layout/hierarchy1"/>
    <dgm:cxn modelId="{5AFA6702-7088-4A60-8759-ED7A387F971B}" type="presParOf" srcId="{AD279714-CB5E-486D-8EC5-11F386C0B8AF}" destId="{15BEAD87-F988-4A78-BED2-F714D559DE8B}" srcOrd="1" destOrd="0" presId="urn:microsoft.com/office/officeart/2005/8/layout/hierarchy1"/>
    <dgm:cxn modelId="{CDC798BE-E7F4-472C-BF25-0934E17C61C6}" type="presParOf" srcId="{E9BD0BF1-1D10-4A75-9557-B779B726A142}" destId="{1538892B-DC01-4585-A70D-BD3B1E15E50B}" srcOrd="4" destOrd="0" presId="urn:microsoft.com/office/officeart/2005/8/layout/hierarchy1"/>
    <dgm:cxn modelId="{6D1E996F-1D05-490C-A136-9C71C57589AF}" type="presParOf" srcId="{E9BD0BF1-1D10-4A75-9557-B779B726A142}" destId="{1649F986-4292-41C1-B20C-54EFB355FDCB}" srcOrd="5" destOrd="0" presId="urn:microsoft.com/office/officeart/2005/8/layout/hierarchy1"/>
    <dgm:cxn modelId="{37F72F74-33C3-47B3-B947-1781EB80A5B6}" type="presParOf" srcId="{1649F986-4292-41C1-B20C-54EFB355FDCB}" destId="{250BDDFB-002A-4227-B5A3-A9336B657E99}" srcOrd="0" destOrd="0" presId="urn:microsoft.com/office/officeart/2005/8/layout/hierarchy1"/>
    <dgm:cxn modelId="{F189714B-F916-4A95-B836-C7E8472B6F9C}" type="presParOf" srcId="{250BDDFB-002A-4227-B5A3-A9336B657E99}" destId="{FB9CE506-2C61-4FE9-8818-1E5085523A69}" srcOrd="0" destOrd="0" presId="urn:microsoft.com/office/officeart/2005/8/layout/hierarchy1"/>
    <dgm:cxn modelId="{46931AF6-E624-4199-AC06-2957DE17822C}" type="presParOf" srcId="{250BDDFB-002A-4227-B5A3-A9336B657E99}" destId="{C16A8ECB-FAB5-4049-B139-A56DE2A0DDB2}" srcOrd="1" destOrd="0" presId="urn:microsoft.com/office/officeart/2005/8/layout/hierarchy1"/>
    <dgm:cxn modelId="{03489D87-491A-478D-ABAE-EE7AA3E7C87B}" type="presParOf" srcId="{1649F986-4292-41C1-B20C-54EFB355FDCB}" destId="{7BEF5559-0970-4C03-9C8B-868E265D6801}" srcOrd="1" destOrd="0" presId="urn:microsoft.com/office/officeart/2005/8/layout/hierarchy1"/>
    <dgm:cxn modelId="{68AB1745-92DD-489B-9023-82D162189241}" type="presParOf" srcId="{7BEF5559-0970-4C03-9C8B-868E265D6801}" destId="{DD8EF1B7-13D6-49F7-8BE3-B12193C08D57}" srcOrd="0" destOrd="0" presId="urn:microsoft.com/office/officeart/2005/8/layout/hierarchy1"/>
    <dgm:cxn modelId="{9C4F4B56-A3EB-4686-BC4C-59E4F11DC8C0}" type="presParOf" srcId="{7BEF5559-0970-4C03-9C8B-868E265D6801}" destId="{C2DA864A-D1E2-4ABF-A299-DF92E8EF4B36}" srcOrd="1" destOrd="0" presId="urn:microsoft.com/office/officeart/2005/8/layout/hierarchy1"/>
    <dgm:cxn modelId="{E35D2842-8092-4B48-BB6D-B09274A814BB}" type="presParOf" srcId="{C2DA864A-D1E2-4ABF-A299-DF92E8EF4B36}" destId="{D391340E-4C99-48FA-9DB5-423B23591351}" srcOrd="0" destOrd="0" presId="urn:microsoft.com/office/officeart/2005/8/layout/hierarchy1"/>
    <dgm:cxn modelId="{77C244E2-BB84-4E65-8FF3-7C9BB72A727F}" type="presParOf" srcId="{D391340E-4C99-48FA-9DB5-423B23591351}" destId="{ACB04DA1-26EB-4D9C-B312-3AF6CA8B5534}" srcOrd="0" destOrd="0" presId="urn:microsoft.com/office/officeart/2005/8/layout/hierarchy1"/>
    <dgm:cxn modelId="{BE054D64-081D-4E1C-8842-0FD2134A7CD7}" type="presParOf" srcId="{D391340E-4C99-48FA-9DB5-423B23591351}" destId="{0B3FA4E0-B97B-4189-9F08-895A665CDFB1}" srcOrd="1" destOrd="0" presId="urn:microsoft.com/office/officeart/2005/8/layout/hierarchy1"/>
    <dgm:cxn modelId="{B2888E42-8AF1-4923-9111-44B1597F9267}" type="presParOf" srcId="{C2DA864A-D1E2-4ABF-A299-DF92E8EF4B36}" destId="{550E48B8-DE3B-4A90-8F23-627DEB2D53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D0B53-91B5-4BBA-ADD2-AA1F8275A34F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4A964-704F-4074-B5F6-4445048759FE}">
      <dgm:prSet phldrT="[Text]"/>
      <dgm:spPr/>
      <dgm:t>
        <a:bodyPr/>
        <a:lstStyle/>
        <a:p>
          <a:r>
            <a:rPr lang="en-US" dirty="0" smtClean="0"/>
            <a:t>End user</a:t>
          </a:r>
          <a:endParaRPr lang="en-US" dirty="0"/>
        </a:p>
      </dgm:t>
    </dgm:pt>
    <dgm:pt modelId="{EF8AA793-3255-4E1B-A564-63A220CD3700}" type="parTrans" cxnId="{B6F646B6-E841-492D-90AB-A1590656CD81}">
      <dgm:prSet/>
      <dgm:spPr/>
      <dgm:t>
        <a:bodyPr/>
        <a:lstStyle/>
        <a:p>
          <a:endParaRPr lang="en-US"/>
        </a:p>
      </dgm:t>
    </dgm:pt>
    <dgm:pt modelId="{54209060-39C1-4283-8421-388F11040AE1}" type="sibTrans" cxnId="{B6F646B6-E841-492D-90AB-A1590656CD81}">
      <dgm:prSet/>
      <dgm:spPr/>
      <dgm:t>
        <a:bodyPr/>
        <a:lstStyle/>
        <a:p>
          <a:endParaRPr lang="en-US"/>
        </a:p>
      </dgm:t>
    </dgm:pt>
    <dgm:pt modelId="{11406494-30AD-4AB0-B5D7-73F6187387A4}">
      <dgm:prSet phldrT="[Text]"/>
      <dgm:spPr/>
      <dgm:t>
        <a:bodyPr/>
        <a:lstStyle/>
        <a:p>
          <a:r>
            <a:rPr lang="en-US" dirty="0" smtClean="0"/>
            <a:t>User data</a:t>
          </a:r>
          <a:endParaRPr lang="en-US" dirty="0"/>
        </a:p>
      </dgm:t>
    </dgm:pt>
    <dgm:pt modelId="{EA3185E4-DA39-4CC5-8955-60CD556667F6}" type="parTrans" cxnId="{47796DFB-F443-4B5C-9B3D-AEB6761CF2A4}">
      <dgm:prSet/>
      <dgm:spPr/>
      <dgm:t>
        <a:bodyPr/>
        <a:lstStyle/>
        <a:p>
          <a:endParaRPr lang="en-US"/>
        </a:p>
      </dgm:t>
    </dgm:pt>
    <dgm:pt modelId="{EE0D7B39-3B2E-4F61-86FF-71CCBAFCC451}" type="sibTrans" cxnId="{47796DFB-F443-4B5C-9B3D-AEB6761CF2A4}">
      <dgm:prSet/>
      <dgm:spPr/>
      <dgm:t>
        <a:bodyPr/>
        <a:lstStyle/>
        <a:p>
          <a:endParaRPr lang="en-US"/>
        </a:p>
      </dgm:t>
    </dgm:pt>
    <dgm:pt modelId="{4C416169-630D-4D19-8A6A-E35F0CD1ADE7}">
      <dgm:prSet phldrT="[Text]"/>
      <dgm:spPr/>
      <dgm:t>
        <a:bodyPr/>
        <a:lstStyle/>
        <a:p>
          <a:r>
            <a:rPr lang="en-US" dirty="0" smtClean="0"/>
            <a:t>Payment service</a:t>
          </a:r>
          <a:endParaRPr lang="en-US" dirty="0"/>
        </a:p>
      </dgm:t>
    </dgm:pt>
    <dgm:pt modelId="{DA334E1E-269C-42D4-AF30-82BB55622457}" type="parTrans" cxnId="{3B7DF9AA-5620-4CE0-8472-A7968048B4DD}">
      <dgm:prSet/>
      <dgm:spPr/>
      <dgm:t>
        <a:bodyPr/>
        <a:lstStyle/>
        <a:p>
          <a:endParaRPr lang="en-US"/>
        </a:p>
      </dgm:t>
    </dgm:pt>
    <dgm:pt modelId="{43D8A7ED-1855-40CC-A8B8-0B6455930DE8}" type="sibTrans" cxnId="{3B7DF9AA-5620-4CE0-8472-A7968048B4DD}">
      <dgm:prSet/>
      <dgm:spPr/>
      <dgm:t>
        <a:bodyPr/>
        <a:lstStyle/>
        <a:p>
          <a:endParaRPr lang="en-US"/>
        </a:p>
      </dgm:t>
    </dgm:pt>
    <dgm:pt modelId="{B151B4F6-BDE3-4ABB-9EF7-8098314068C3}">
      <dgm:prSet phldrT="[Text]"/>
      <dgm:spPr/>
      <dgm:t>
        <a:bodyPr/>
        <a:lstStyle/>
        <a:p>
          <a:r>
            <a:rPr lang="en-US" dirty="0" smtClean="0"/>
            <a:t>Online </a:t>
          </a:r>
          <a:endParaRPr lang="en-US" dirty="0"/>
        </a:p>
      </dgm:t>
    </dgm:pt>
    <dgm:pt modelId="{007ABDBF-E579-454F-8CAC-112598483077}" type="parTrans" cxnId="{335B959F-A97D-4435-861E-C2E39FCD5818}">
      <dgm:prSet/>
      <dgm:spPr/>
      <dgm:t>
        <a:bodyPr/>
        <a:lstStyle/>
        <a:p>
          <a:endParaRPr lang="en-US"/>
        </a:p>
      </dgm:t>
    </dgm:pt>
    <dgm:pt modelId="{39BF6336-6A0B-48B8-9992-D8B67C2209AD}" type="sibTrans" cxnId="{335B959F-A97D-4435-861E-C2E39FCD5818}">
      <dgm:prSet/>
      <dgm:spPr/>
      <dgm:t>
        <a:bodyPr/>
        <a:lstStyle/>
        <a:p>
          <a:endParaRPr lang="en-US"/>
        </a:p>
      </dgm:t>
    </dgm:pt>
    <dgm:pt modelId="{EE8B74D2-3887-4043-A827-4CD0937A88EB}">
      <dgm:prSet phldrT="[Text]"/>
      <dgm:spPr/>
      <dgm:t>
        <a:bodyPr/>
        <a:lstStyle/>
        <a:p>
          <a:r>
            <a:rPr lang="en-US" dirty="0" smtClean="0"/>
            <a:t>Cash</a:t>
          </a:r>
          <a:endParaRPr lang="en-US" dirty="0"/>
        </a:p>
      </dgm:t>
    </dgm:pt>
    <dgm:pt modelId="{DED48301-30AE-48EC-ABD5-C63A9380363D}" type="parTrans" cxnId="{4E48B374-3394-40EE-A91C-7988F83E57F1}">
      <dgm:prSet/>
      <dgm:spPr/>
      <dgm:t>
        <a:bodyPr/>
        <a:lstStyle/>
        <a:p>
          <a:endParaRPr lang="en-US"/>
        </a:p>
      </dgm:t>
    </dgm:pt>
    <dgm:pt modelId="{596AE48B-58A3-46BC-95FC-37E92F6CA0A7}" type="sibTrans" cxnId="{4E48B374-3394-40EE-A91C-7988F83E57F1}">
      <dgm:prSet/>
      <dgm:spPr/>
      <dgm:t>
        <a:bodyPr/>
        <a:lstStyle/>
        <a:p>
          <a:endParaRPr lang="en-US"/>
        </a:p>
      </dgm:t>
    </dgm:pt>
    <dgm:pt modelId="{0C9DB4FD-EF59-4043-93B1-EE960F9A9341}" type="pres">
      <dgm:prSet presAssocID="{AC9D0B53-91B5-4BBA-ADD2-AA1F8275A3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50D21B-10BD-4A72-9C48-A9E219975567}" type="pres">
      <dgm:prSet presAssocID="{40A4A964-704F-4074-B5F6-4445048759FE}" presName="hierRoot1" presStyleCnt="0"/>
      <dgm:spPr/>
    </dgm:pt>
    <dgm:pt modelId="{FAF59D5C-EF33-47D1-B0CB-6BFCB90F18D9}" type="pres">
      <dgm:prSet presAssocID="{40A4A964-704F-4074-B5F6-4445048759FE}" presName="composite" presStyleCnt="0"/>
      <dgm:spPr/>
    </dgm:pt>
    <dgm:pt modelId="{9B42C20A-6F40-4457-A0D7-6F53FE0BCDAA}" type="pres">
      <dgm:prSet presAssocID="{40A4A964-704F-4074-B5F6-4445048759FE}" presName="background" presStyleLbl="node0" presStyleIdx="0" presStyleCnt="1"/>
      <dgm:spPr/>
    </dgm:pt>
    <dgm:pt modelId="{42A075F8-0D49-40B1-87AC-CED0A797974F}" type="pres">
      <dgm:prSet presAssocID="{40A4A964-704F-4074-B5F6-4445048759FE}" presName="text" presStyleLbl="fgAcc0" presStyleIdx="0" presStyleCnt="1">
        <dgm:presLayoutVars>
          <dgm:chPref val="3"/>
        </dgm:presLayoutVars>
      </dgm:prSet>
      <dgm:spPr/>
    </dgm:pt>
    <dgm:pt modelId="{A7572CC1-9948-4297-9628-3807E9B61641}" type="pres">
      <dgm:prSet presAssocID="{40A4A964-704F-4074-B5F6-4445048759FE}" presName="hierChild2" presStyleCnt="0"/>
      <dgm:spPr/>
    </dgm:pt>
    <dgm:pt modelId="{3805D3C2-2FF5-4CFF-88CA-3AFB1A9C8561}" type="pres">
      <dgm:prSet presAssocID="{EA3185E4-DA39-4CC5-8955-60CD556667F6}" presName="Name10" presStyleLbl="parChTrans1D2" presStyleIdx="0" presStyleCnt="2"/>
      <dgm:spPr/>
    </dgm:pt>
    <dgm:pt modelId="{46D92D54-1E6E-41D6-A7DD-5C33A0F2BE0F}" type="pres">
      <dgm:prSet presAssocID="{11406494-30AD-4AB0-B5D7-73F6187387A4}" presName="hierRoot2" presStyleCnt="0"/>
      <dgm:spPr/>
    </dgm:pt>
    <dgm:pt modelId="{9B034964-FD37-4D9B-9E0B-54B15CCA36B7}" type="pres">
      <dgm:prSet presAssocID="{11406494-30AD-4AB0-B5D7-73F6187387A4}" presName="composite2" presStyleCnt="0"/>
      <dgm:spPr/>
    </dgm:pt>
    <dgm:pt modelId="{7BA642E7-66B8-4EB1-B7C9-E1AB01A694D0}" type="pres">
      <dgm:prSet presAssocID="{11406494-30AD-4AB0-B5D7-73F6187387A4}" presName="background2" presStyleLbl="node2" presStyleIdx="0" presStyleCnt="2"/>
      <dgm:spPr/>
    </dgm:pt>
    <dgm:pt modelId="{9796918C-BA44-434C-98CC-D2D086D22F41}" type="pres">
      <dgm:prSet presAssocID="{11406494-30AD-4AB0-B5D7-73F6187387A4}" presName="text2" presStyleLbl="fgAcc2" presStyleIdx="0" presStyleCnt="2">
        <dgm:presLayoutVars>
          <dgm:chPref val="3"/>
        </dgm:presLayoutVars>
      </dgm:prSet>
      <dgm:spPr/>
    </dgm:pt>
    <dgm:pt modelId="{CFEDA3D3-F43A-4600-81B1-AEAD9D9F52B6}" type="pres">
      <dgm:prSet presAssocID="{11406494-30AD-4AB0-B5D7-73F6187387A4}" presName="hierChild3" presStyleCnt="0"/>
      <dgm:spPr/>
    </dgm:pt>
    <dgm:pt modelId="{39D4019C-2793-41D5-81BE-7DC6D36843C9}" type="pres">
      <dgm:prSet presAssocID="{DA334E1E-269C-42D4-AF30-82BB55622457}" presName="Name10" presStyleLbl="parChTrans1D2" presStyleIdx="1" presStyleCnt="2"/>
      <dgm:spPr/>
    </dgm:pt>
    <dgm:pt modelId="{42CC26DF-AC34-4457-A374-4C0FC0E43E5A}" type="pres">
      <dgm:prSet presAssocID="{4C416169-630D-4D19-8A6A-E35F0CD1ADE7}" presName="hierRoot2" presStyleCnt="0"/>
      <dgm:spPr/>
    </dgm:pt>
    <dgm:pt modelId="{1561C64C-B9C1-4F5E-8A0B-1995C3578EC6}" type="pres">
      <dgm:prSet presAssocID="{4C416169-630D-4D19-8A6A-E35F0CD1ADE7}" presName="composite2" presStyleCnt="0"/>
      <dgm:spPr/>
    </dgm:pt>
    <dgm:pt modelId="{B69A32FD-AA74-4FA8-B06E-B041FDAE6983}" type="pres">
      <dgm:prSet presAssocID="{4C416169-630D-4D19-8A6A-E35F0CD1ADE7}" presName="background2" presStyleLbl="node2" presStyleIdx="1" presStyleCnt="2"/>
      <dgm:spPr/>
    </dgm:pt>
    <dgm:pt modelId="{96218954-106F-4C3B-8582-10B23359C14E}" type="pres">
      <dgm:prSet presAssocID="{4C416169-630D-4D19-8A6A-E35F0CD1ADE7}" presName="text2" presStyleLbl="fgAcc2" presStyleIdx="1" presStyleCnt="2">
        <dgm:presLayoutVars>
          <dgm:chPref val="3"/>
        </dgm:presLayoutVars>
      </dgm:prSet>
      <dgm:spPr/>
    </dgm:pt>
    <dgm:pt modelId="{CFD32BCD-50A8-4CB3-B3FC-6A47CEA4D3FC}" type="pres">
      <dgm:prSet presAssocID="{4C416169-630D-4D19-8A6A-E35F0CD1ADE7}" presName="hierChild3" presStyleCnt="0"/>
      <dgm:spPr/>
    </dgm:pt>
    <dgm:pt modelId="{1085865D-91BA-45AA-B660-D3DDEA843EB9}" type="pres">
      <dgm:prSet presAssocID="{007ABDBF-E579-454F-8CAC-112598483077}" presName="Name17" presStyleLbl="parChTrans1D3" presStyleIdx="0" presStyleCnt="2"/>
      <dgm:spPr/>
    </dgm:pt>
    <dgm:pt modelId="{0F5ACDDA-860B-450F-A48B-F6E64DE59D39}" type="pres">
      <dgm:prSet presAssocID="{B151B4F6-BDE3-4ABB-9EF7-8098314068C3}" presName="hierRoot3" presStyleCnt="0"/>
      <dgm:spPr/>
    </dgm:pt>
    <dgm:pt modelId="{BF1AA942-F85A-4CED-AA1A-848C7F7A1678}" type="pres">
      <dgm:prSet presAssocID="{B151B4F6-BDE3-4ABB-9EF7-8098314068C3}" presName="composite3" presStyleCnt="0"/>
      <dgm:spPr/>
    </dgm:pt>
    <dgm:pt modelId="{8BE5DDC5-42F9-4C2B-A380-EE4660077B60}" type="pres">
      <dgm:prSet presAssocID="{B151B4F6-BDE3-4ABB-9EF7-8098314068C3}" presName="background3" presStyleLbl="node3" presStyleIdx="0" presStyleCnt="2"/>
      <dgm:spPr/>
    </dgm:pt>
    <dgm:pt modelId="{DA529A44-5EB3-4826-91F1-A5B4C8CD1988}" type="pres">
      <dgm:prSet presAssocID="{B151B4F6-BDE3-4ABB-9EF7-8098314068C3}" presName="text3" presStyleLbl="fgAcc3" presStyleIdx="0" presStyleCnt="2">
        <dgm:presLayoutVars>
          <dgm:chPref val="3"/>
        </dgm:presLayoutVars>
      </dgm:prSet>
      <dgm:spPr/>
    </dgm:pt>
    <dgm:pt modelId="{27C51779-392A-40FE-81A2-B840E70B3F88}" type="pres">
      <dgm:prSet presAssocID="{B151B4F6-BDE3-4ABB-9EF7-8098314068C3}" presName="hierChild4" presStyleCnt="0"/>
      <dgm:spPr/>
    </dgm:pt>
    <dgm:pt modelId="{0CF3ED3E-50BF-4E89-9D6D-A08F91168307}" type="pres">
      <dgm:prSet presAssocID="{DED48301-30AE-48EC-ABD5-C63A9380363D}" presName="Name17" presStyleLbl="parChTrans1D3" presStyleIdx="1" presStyleCnt="2"/>
      <dgm:spPr/>
    </dgm:pt>
    <dgm:pt modelId="{61960171-8C02-42C5-B2AE-A78B8AEFAB24}" type="pres">
      <dgm:prSet presAssocID="{EE8B74D2-3887-4043-A827-4CD0937A88EB}" presName="hierRoot3" presStyleCnt="0"/>
      <dgm:spPr/>
    </dgm:pt>
    <dgm:pt modelId="{F64D1055-DB38-4C33-8D4A-226964FF665A}" type="pres">
      <dgm:prSet presAssocID="{EE8B74D2-3887-4043-A827-4CD0937A88EB}" presName="composite3" presStyleCnt="0"/>
      <dgm:spPr/>
    </dgm:pt>
    <dgm:pt modelId="{AA7371AE-D06F-41D6-897A-5D1D616AC8B5}" type="pres">
      <dgm:prSet presAssocID="{EE8B74D2-3887-4043-A827-4CD0937A88EB}" presName="background3" presStyleLbl="node3" presStyleIdx="1" presStyleCnt="2"/>
      <dgm:spPr/>
    </dgm:pt>
    <dgm:pt modelId="{73EF9DC8-A46A-41E8-9CB5-B8C1709354F4}" type="pres">
      <dgm:prSet presAssocID="{EE8B74D2-3887-4043-A827-4CD0937A88EB}" presName="text3" presStyleLbl="fgAcc3" presStyleIdx="1" presStyleCnt="2">
        <dgm:presLayoutVars>
          <dgm:chPref val="3"/>
        </dgm:presLayoutVars>
      </dgm:prSet>
      <dgm:spPr/>
    </dgm:pt>
    <dgm:pt modelId="{7D86F6D1-859D-4B6B-8A69-5B3F0F70BF7D}" type="pres">
      <dgm:prSet presAssocID="{EE8B74D2-3887-4043-A827-4CD0937A88EB}" presName="hierChild4" presStyleCnt="0"/>
      <dgm:spPr/>
    </dgm:pt>
  </dgm:ptLst>
  <dgm:cxnLst>
    <dgm:cxn modelId="{B6F646B6-E841-492D-90AB-A1590656CD81}" srcId="{AC9D0B53-91B5-4BBA-ADD2-AA1F8275A34F}" destId="{40A4A964-704F-4074-B5F6-4445048759FE}" srcOrd="0" destOrd="0" parTransId="{EF8AA793-3255-4E1B-A564-63A220CD3700}" sibTransId="{54209060-39C1-4283-8421-388F11040AE1}"/>
    <dgm:cxn modelId="{47796DFB-F443-4B5C-9B3D-AEB6761CF2A4}" srcId="{40A4A964-704F-4074-B5F6-4445048759FE}" destId="{11406494-30AD-4AB0-B5D7-73F6187387A4}" srcOrd="0" destOrd="0" parTransId="{EA3185E4-DA39-4CC5-8955-60CD556667F6}" sibTransId="{EE0D7B39-3B2E-4F61-86FF-71CCBAFCC451}"/>
    <dgm:cxn modelId="{2769B3ED-2223-4FC8-973C-C1114D60D847}" type="presOf" srcId="{11406494-30AD-4AB0-B5D7-73F6187387A4}" destId="{9796918C-BA44-434C-98CC-D2D086D22F41}" srcOrd="0" destOrd="0" presId="urn:microsoft.com/office/officeart/2005/8/layout/hierarchy1"/>
    <dgm:cxn modelId="{FDEEBBD6-A2D6-40CD-AA1E-7860C635BCF5}" type="presOf" srcId="{007ABDBF-E579-454F-8CAC-112598483077}" destId="{1085865D-91BA-45AA-B660-D3DDEA843EB9}" srcOrd="0" destOrd="0" presId="urn:microsoft.com/office/officeart/2005/8/layout/hierarchy1"/>
    <dgm:cxn modelId="{24F6A322-8C1B-466E-8321-46377589D786}" type="presOf" srcId="{40A4A964-704F-4074-B5F6-4445048759FE}" destId="{42A075F8-0D49-40B1-87AC-CED0A797974F}" srcOrd="0" destOrd="0" presId="urn:microsoft.com/office/officeart/2005/8/layout/hierarchy1"/>
    <dgm:cxn modelId="{0C2ED4D9-BA84-4827-846A-6DE369519408}" type="presOf" srcId="{EA3185E4-DA39-4CC5-8955-60CD556667F6}" destId="{3805D3C2-2FF5-4CFF-88CA-3AFB1A9C8561}" srcOrd="0" destOrd="0" presId="urn:microsoft.com/office/officeart/2005/8/layout/hierarchy1"/>
    <dgm:cxn modelId="{335B959F-A97D-4435-861E-C2E39FCD5818}" srcId="{4C416169-630D-4D19-8A6A-E35F0CD1ADE7}" destId="{B151B4F6-BDE3-4ABB-9EF7-8098314068C3}" srcOrd="0" destOrd="0" parTransId="{007ABDBF-E579-454F-8CAC-112598483077}" sibTransId="{39BF6336-6A0B-48B8-9992-D8B67C2209AD}"/>
    <dgm:cxn modelId="{34C8BF45-9CE5-4750-B9B9-3A74B49D8ADD}" type="presOf" srcId="{DA334E1E-269C-42D4-AF30-82BB55622457}" destId="{39D4019C-2793-41D5-81BE-7DC6D36843C9}" srcOrd="0" destOrd="0" presId="urn:microsoft.com/office/officeart/2005/8/layout/hierarchy1"/>
    <dgm:cxn modelId="{CCB27BDD-E847-4180-952E-A9C721597AF6}" type="presOf" srcId="{EE8B74D2-3887-4043-A827-4CD0937A88EB}" destId="{73EF9DC8-A46A-41E8-9CB5-B8C1709354F4}" srcOrd="0" destOrd="0" presId="urn:microsoft.com/office/officeart/2005/8/layout/hierarchy1"/>
    <dgm:cxn modelId="{27B49F9C-D3FA-42C2-9498-6AE39DF9B882}" type="presOf" srcId="{DED48301-30AE-48EC-ABD5-C63A9380363D}" destId="{0CF3ED3E-50BF-4E89-9D6D-A08F91168307}" srcOrd="0" destOrd="0" presId="urn:microsoft.com/office/officeart/2005/8/layout/hierarchy1"/>
    <dgm:cxn modelId="{4E48B374-3394-40EE-A91C-7988F83E57F1}" srcId="{4C416169-630D-4D19-8A6A-E35F0CD1ADE7}" destId="{EE8B74D2-3887-4043-A827-4CD0937A88EB}" srcOrd="1" destOrd="0" parTransId="{DED48301-30AE-48EC-ABD5-C63A9380363D}" sibTransId="{596AE48B-58A3-46BC-95FC-37E92F6CA0A7}"/>
    <dgm:cxn modelId="{EA7EE457-4BCD-446D-B097-4C601FB5F6C9}" type="presOf" srcId="{B151B4F6-BDE3-4ABB-9EF7-8098314068C3}" destId="{DA529A44-5EB3-4826-91F1-A5B4C8CD1988}" srcOrd="0" destOrd="0" presId="urn:microsoft.com/office/officeart/2005/8/layout/hierarchy1"/>
    <dgm:cxn modelId="{3B7DF9AA-5620-4CE0-8472-A7968048B4DD}" srcId="{40A4A964-704F-4074-B5F6-4445048759FE}" destId="{4C416169-630D-4D19-8A6A-E35F0CD1ADE7}" srcOrd="1" destOrd="0" parTransId="{DA334E1E-269C-42D4-AF30-82BB55622457}" sibTransId="{43D8A7ED-1855-40CC-A8B8-0B6455930DE8}"/>
    <dgm:cxn modelId="{78187353-FD3D-40E2-A21F-5E5AB39C90F7}" type="presOf" srcId="{AC9D0B53-91B5-4BBA-ADD2-AA1F8275A34F}" destId="{0C9DB4FD-EF59-4043-93B1-EE960F9A9341}" srcOrd="0" destOrd="0" presId="urn:microsoft.com/office/officeart/2005/8/layout/hierarchy1"/>
    <dgm:cxn modelId="{25A226F5-869E-4DAF-B01F-180422EA587B}" type="presOf" srcId="{4C416169-630D-4D19-8A6A-E35F0CD1ADE7}" destId="{96218954-106F-4C3B-8582-10B23359C14E}" srcOrd="0" destOrd="0" presId="urn:microsoft.com/office/officeart/2005/8/layout/hierarchy1"/>
    <dgm:cxn modelId="{42AC80DE-371E-4CAF-BD7B-2B7136EAC53B}" type="presParOf" srcId="{0C9DB4FD-EF59-4043-93B1-EE960F9A9341}" destId="{1050D21B-10BD-4A72-9C48-A9E219975567}" srcOrd="0" destOrd="0" presId="urn:microsoft.com/office/officeart/2005/8/layout/hierarchy1"/>
    <dgm:cxn modelId="{F30E39EC-2C7D-48A4-8F82-CDDE66BCD81B}" type="presParOf" srcId="{1050D21B-10BD-4A72-9C48-A9E219975567}" destId="{FAF59D5C-EF33-47D1-B0CB-6BFCB90F18D9}" srcOrd="0" destOrd="0" presId="urn:microsoft.com/office/officeart/2005/8/layout/hierarchy1"/>
    <dgm:cxn modelId="{D6CCA8A6-CF26-4F25-BE1C-EDC6245F352E}" type="presParOf" srcId="{FAF59D5C-EF33-47D1-B0CB-6BFCB90F18D9}" destId="{9B42C20A-6F40-4457-A0D7-6F53FE0BCDAA}" srcOrd="0" destOrd="0" presId="urn:microsoft.com/office/officeart/2005/8/layout/hierarchy1"/>
    <dgm:cxn modelId="{2D9C3343-9EBB-4A33-955A-60DC24A30089}" type="presParOf" srcId="{FAF59D5C-EF33-47D1-B0CB-6BFCB90F18D9}" destId="{42A075F8-0D49-40B1-87AC-CED0A797974F}" srcOrd="1" destOrd="0" presId="urn:microsoft.com/office/officeart/2005/8/layout/hierarchy1"/>
    <dgm:cxn modelId="{78D6C384-AEA3-4337-A706-3C0867FB1828}" type="presParOf" srcId="{1050D21B-10BD-4A72-9C48-A9E219975567}" destId="{A7572CC1-9948-4297-9628-3807E9B61641}" srcOrd="1" destOrd="0" presId="urn:microsoft.com/office/officeart/2005/8/layout/hierarchy1"/>
    <dgm:cxn modelId="{C10829D1-CEA3-46A4-AAFB-89D09F6DCC28}" type="presParOf" srcId="{A7572CC1-9948-4297-9628-3807E9B61641}" destId="{3805D3C2-2FF5-4CFF-88CA-3AFB1A9C8561}" srcOrd="0" destOrd="0" presId="urn:microsoft.com/office/officeart/2005/8/layout/hierarchy1"/>
    <dgm:cxn modelId="{8DE5C3A8-8F4A-4C06-90FA-E919643A27A1}" type="presParOf" srcId="{A7572CC1-9948-4297-9628-3807E9B61641}" destId="{46D92D54-1E6E-41D6-A7DD-5C33A0F2BE0F}" srcOrd="1" destOrd="0" presId="urn:microsoft.com/office/officeart/2005/8/layout/hierarchy1"/>
    <dgm:cxn modelId="{0E37A66E-1A3D-4144-816D-CB27D2DD175F}" type="presParOf" srcId="{46D92D54-1E6E-41D6-A7DD-5C33A0F2BE0F}" destId="{9B034964-FD37-4D9B-9E0B-54B15CCA36B7}" srcOrd="0" destOrd="0" presId="urn:microsoft.com/office/officeart/2005/8/layout/hierarchy1"/>
    <dgm:cxn modelId="{FFACFB56-7005-4654-81CB-D6F07917A25B}" type="presParOf" srcId="{9B034964-FD37-4D9B-9E0B-54B15CCA36B7}" destId="{7BA642E7-66B8-4EB1-B7C9-E1AB01A694D0}" srcOrd="0" destOrd="0" presId="urn:microsoft.com/office/officeart/2005/8/layout/hierarchy1"/>
    <dgm:cxn modelId="{E7E21B70-3701-4147-8EB6-F2FBA3D11A05}" type="presParOf" srcId="{9B034964-FD37-4D9B-9E0B-54B15CCA36B7}" destId="{9796918C-BA44-434C-98CC-D2D086D22F41}" srcOrd="1" destOrd="0" presId="urn:microsoft.com/office/officeart/2005/8/layout/hierarchy1"/>
    <dgm:cxn modelId="{B45F6C2D-15DF-4412-B513-8AB9BF11BC89}" type="presParOf" srcId="{46D92D54-1E6E-41D6-A7DD-5C33A0F2BE0F}" destId="{CFEDA3D3-F43A-4600-81B1-AEAD9D9F52B6}" srcOrd="1" destOrd="0" presId="urn:microsoft.com/office/officeart/2005/8/layout/hierarchy1"/>
    <dgm:cxn modelId="{6C01D739-8042-4D21-94AB-23B86FA3DAF7}" type="presParOf" srcId="{A7572CC1-9948-4297-9628-3807E9B61641}" destId="{39D4019C-2793-41D5-81BE-7DC6D36843C9}" srcOrd="2" destOrd="0" presId="urn:microsoft.com/office/officeart/2005/8/layout/hierarchy1"/>
    <dgm:cxn modelId="{706594DE-FB38-4772-82D7-C5E025C335E3}" type="presParOf" srcId="{A7572CC1-9948-4297-9628-3807E9B61641}" destId="{42CC26DF-AC34-4457-A374-4C0FC0E43E5A}" srcOrd="3" destOrd="0" presId="urn:microsoft.com/office/officeart/2005/8/layout/hierarchy1"/>
    <dgm:cxn modelId="{64AB411E-8181-45AF-8421-8E1A5BFDC786}" type="presParOf" srcId="{42CC26DF-AC34-4457-A374-4C0FC0E43E5A}" destId="{1561C64C-B9C1-4F5E-8A0B-1995C3578EC6}" srcOrd="0" destOrd="0" presId="urn:microsoft.com/office/officeart/2005/8/layout/hierarchy1"/>
    <dgm:cxn modelId="{C6E60A64-5E49-4701-817C-1A5448942F92}" type="presParOf" srcId="{1561C64C-B9C1-4F5E-8A0B-1995C3578EC6}" destId="{B69A32FD-AA74-4FA8-B06E-B041FDAE6983}" srcOrd="0" destOrd="0" presId="urn:microsoft.com/office/officeart/2005/8/layout/hierarchy1"/>
    <dgm:cxn modelId="{45F31406-8CCD-4CEC-B2AB-15981789A080}" type="presParOf" srcId="{1561C64C-B9C1-4F5E-8A0B-1995C3578EC6}" destId="{96218954-106F-4C3B-8582-10B23359C14E}" srcOrd="1" destOrd="0" presId="urn:microsoft.com/office/officeart/2005/8/layout/hierarchy1"/>
    <dgm:cxn modelId="{63A1D141-9AD4-4267-AD50-2BD5602860B1}" type="presParOf" srcId="{42CC26DF-AC34-4457-A374-4C0FC0E43E5A}" destId="{CFD32BCD-50A8-4CB3-B3FC-6A47CEA4D3FC}" srcOrd="1" destOrd="0" presId="urn:microsoft.com/office/officeart/2005/8/layout/hierarchy1"/>
    <dgm:cxn modelId="{E40E0D9E-4307-4084-944D-816460DB1AE7}" type="presParOf" srcId="{CFD32BCD-50A8-4CB3-B3FC-6A47CEA4D3FC}" destId="{1085865D-91BA-45AA-B660-D3DDEA843EB9}" srcOrd="0" destOrd="0" presId="urn:microsoft.com/office/officeart/2005/8/layout/hierarchy1"/>
    <dgm:cxn modelId="{C8C3DEA0-1BEF-48DC-8124-5D3AAA1142C4}" type="presParOf" srcId="{CFD32BCD-50A8-4CB3-B3FC-6A47CEA4D3FC}" destId="{0F5ACDDA-860B-450F-A48B-F6E64DE59D39}" srcOrd="1" destOrd="0" presId="urn:microsoft.com/office/officeart/2005/8/layout/hierarchy1"/>
    <dgm:cxn modelId="{C60D02BB-CC7C-417B-8AD7-7AC53625AAFA}" type="presParOf" srcId="{0F5ACDDA-860B-450F-A48B-F6E64DE59D39}" destId="{BF1AA942-F85A-4CED-AA1A-848C7F7A1678}" srcOrd="0" destOrd="0" presId="urn:microsoft.com/office/officeart/2005/8/layout/hierarchy1"/>
    <dgm:cxn modelId="{CE40B32A-856A-4857-AFB0-6D3C12A57E51}" type="presParOf" srcId="{BF1AA942-F85A-4CED-AA1A-848C7F7A1678}" destId="{8BE5DDC5-42F9-4C2B-A380-EE4660077B60}" srcOrd="0" destOrd="0" presId="urn:microsoft.com/office/officeart/2005/8/layout/hierarchy1"/>
    <dgm:cxn modelId="{45AE948B-9A63-405E-9DC4-330B4A075625}" type="presParOf" srcId="{BF1AA942-F85A-4CED-AA1A-848C7F7A1678}" destId="{DA529A44-5EB3-4826-91F1-A5B4C8CD1988}" srcOrd="1" destOrd="0" presId="urn:microsoft.com/office/officeart/2005/8/layout/hierarchy1"/>
    <dgm:cxn modelId="{8B5300B3-8604-4A77-A3E7-613BB275E26A}" type="presParOf" srcId="{0F5ACDDA-860B-450F-A48B-F6E64DE59D39}" destId="{27C51779-392A-40FE-81A2-B840E70B3F88}" srcOrd="1" destOrd="0" presId="urn:microsoft.com/office/officeart/2005/8/layout/hierarchy1"/>
    <dgm:cxn modelId="{537F3389-69CD-4889-9709-8B3C9B517FEF}" type="presParOf" srcId="{CFD32BCD-50A8-4CB3-B3FC-6A47CEA4D3FC}" destId="{0CF3ED3E-50BF-4E89-9D6D-A08F91168307}" srcOrd="2" destOrd="0" presId="urn:microsoft.com/office/officeart/2005/8/layout/hierarchy1"/>
    <dgm:cxn modelId="{B2FB3F7D-61A9-497A-80DB-1B0BD4B2B942}" type="presParOf" srcId="{CFD32BCD-50A8-4CB3-B3FC-6A47CEA4D3FC}" destId="{61960171-8C02-42C5-B2AE-A78B8AEFAB24}" srcOrd="3" destOrd="0" presId="urn:microsoft.com/office/officeart/2005/8/layout/hierarchy1"/>
    <dgm:cxn modelId="{0C2A91BE-5E1E-433C-AEC4-B0675B25AACE}" type="presParOf" srcId="{61960171-8C02-42C5-B2AE-A78B8AEFAB24}" destId="{F64D1055-DB38-4C33-8D4A-226964FF665A}" srcOrd="0" destOrd="0" presId="urn:microsoft.com/office/officeart/2005/8/layout/hierarchy1"/>
    <dgm:cxn modelId="{0F2A5EF0-1B64-4CF5-8974-AF2F94EAA9EE}" type="presParOf" srcId="{F64D1055-DB38-4C33-8D4A-226964FF665A}" destId="{AA7371AE-D06F-41D6-897A-5D1D616AC8B5}" srcOrd="0" destOrd="0" presId="urn:microsoft.com/office/officeart/2005/8/layout/hierarchy1"/>
    <dgm:cxn modelId="{74480047-CF6C-4907-8F33-564F07660093}" type="presParOf" srcId="{F64D1055-DB38-4C33-8D4A-226964FF665A}" destId="{73EF9DC8-A46A-41E8-9CB5-B8C1709354F4}" srcOrd="1" destOrd="0" presId="urn:microsoft.com/office/officeart/2005/8/layout/hierarchy1"/>
    <dgm:cxn modelId="{CF7E2759-29AE-41C4-AFB4-DC4D71A1E21F}" type="presParOf" srcId="{61960171-8C02-42C5-B2AE-A78B8AEFAB24}" destId="{7D86F6D1-859D-4B6B-8A69-5B3F0F70BF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865D2A-27F1-4EB9-82EA-C344E8E146B3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1AFAA-6B82-4F6A-9E52-14906329DFAD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6D38ECC6-F2D9-417A-AB0D-4E96CDD21038}" type="parTrans" cxnId="{665A8C30-BAFD-49D3-81AB-905153A8B1C6}">
      <dgm:prSet/>
      <dgm:spPr/>
      <dgm:t>
        <a:bodyPr/>
        <a:lstStyle/>
        <a:p>
          <a:endParaRPr lang="en-US"/>
        </a:p>
      </dgm:t>
    </dgm:pt>
    <dgm:pt modelId="{8D94018C-20F7-4A14-8238-D48FEA907E5B}" type="sibTrans" cxnId="{665A8C30-BAFD-49D3-81AB-905153A8B1C6}">
      <dgm:prSet/>
      <dgm:spPr/>
      <dgm:t>
        <a:bodyPr/>
        <a:lstStyle/>
        <a:p>
          <a:endParaRPr lang="en-US"/>
        </a:p>
      </dgm:t>
    </dgm:pt>
    <dgm:pt modelId="{C3C207E3-4B9B-4ABD-BEC6-618A85AE7326}">
      <dgm:prSet phldrT="[Text]"/>
      <dgm:spPr/>
      <dgm:t>
        <a:bodyPr/>
        <a:lstStyle/>
        <a:p>
          <a:r>
            <a:rPr lang="en-US" dirty="0" smtClean="0"/>
            <a:t>User data manipulation</a:t>
          </a:r>
          <a:endParaRPr lang="en-US" dirty="0"/>
        </a:p>
      </dgm:t>
    </dgm:pt>
    <dgm:pt modelId="{95D3DD18-08F0-4035-A571-11975DA10D53}" type="parTrans" cxnId="{2269A0B6-4790-4EC2-B7BF-B9ACEA8944EB}">
      <dgm:prSet/>
      <dgm:spPr/>
      <dgm:t>
        <a:bodyPr/>
        <a:lstStyle/>
        <a:p>
          <a:endParaRPr lang="en-US"/>
        </a:p>
      </dgm:t>
    </dgm:pt>
    <dgm:pt modelId="{88D34497-7398-46FF-8EEB-6E333F92EF2B}" type="sibTrans" cxnId="{2269A0B6-4790-4EC2-B7BF-B9ACEA8944EB}">
      <dgm:prSet/>
      <dgm:spPr/>
      <dgm:t>
        <a:bodyPr/>
        <a:lstStyle/>
        <a:p>
          <a:endParaRPr lang="en-US"/>
        </a:p>
      </dgm:t>
    </dgm:pt>
    <dgm:pt modelId="{BB8BBF1B-72DA-48D4-942E-C1CEFC230CA2}">
      <dgm:prSet phldrT="[Text]"/>
      <dgm:spPr/>
      <dgm:t>
        <a:bodyPr/>
        <a:lstStyle/>
        <a:p>
          <a:r>
            <a:rPr lang="en-US" dirty="0" smtClean="0"/>
            <a:t>User data</a:t>
          </a:r>
          <a:endParaRPr lang="en-US" dirty="0"/>
        </a:p>
      </dgm:t>
    </dgm:pt>
    <dgm:pt modelId="{5691DAC1-1376-44E8-AB60-534362AC0793}" type="parTrans" cxnId="{8AB2165B-61EE-4447-9F55-03EFC62BD298}">
      <dgm:prSet/>
      <dgm:spPr/>
      <dgm:t>
        <a:bodyPr/>
        <a:lstStyle/>
        <a:p>
          <a:endParaRPr lang="en-US"/>
        </a:p>
      </dgm:t>
    </dgm:pt>
    <dgm:pt modelId="{9EAB2543-BB57-4915-AA2B-F7E40E7B9044}" type="sibTrans" cxnId="{8AB2165B-61EE-4447-9F55-03EFC62BD298}">
      <dgm:prSet/>
      <dgm:spPr/>
      <dgm:t>
        <a:bodyPr/>
        <a:lstStyle/>
        <a:p>
          <a:endParaRPr lang="en-US"/>
        </a:p>
      </dgm:t>
    </dgm:pt>
    <dgm:pt modelId="{C6362EAA-9B09-4797-ACAA-968914E8E0F7}">
      <dgm:prSet phldrT="[Text]"/>
      <dgm:spPr/>
      <dgm:t>
        <a:bodyPr/>
        <a:lstStyle/>
        <a:p>
          <a:r>
            <a:rPr lang="en-US" dirty="0" smtClean="0"/>
            <a:t>Payment management</a:t>
          </a:r>
          <a:endParaRPr lang="en-US" dirty="0"/>
        </a:p>
      </dgm:t>
    </dgm:pt>
    <dgm:pt modelId="{F2308070-6B5E-4570-A854-B606A754D2FB}" type="parTrans" cxnId="{FB91B568-13F5-44D3-848A-252939CBCB9B}">
      <dgm:prSet/>
      <dgm:spPr/>
      <dgm:t>
        <a:bodyPr/>
        <a:lstStyle/>
        <a:p>
          <a:endParaRPr lang="en-US"/>
        </a:p>
      </dgm:t>
    </dgm:pt>
    <dgm:pt modelId="{891C7B5C-1986-4943-898F-9E0651FA7068}" type="sibTrans" cxnId="{FB91B568-13F5-44D3-848A-252939CBCB9B}">
      <dgm:prSet/>
      <dgm:spPr/>
      <dgm:t>
        <a:bodyPr/>
        <a:lstStyle/>
        <a:p>
          <a:endParaRPr lang="en-US"/>
        </a:p>
      </dgm:t>
    </dgm:pt>
    <dgm:pt modelId="{2FACDAAE-E754-4072-9CE6-E60244510BBD}">
      <dgm:prSet phldrT="[Text]"/>
      <dgm:spPr/>
      <dgm:t>
        <a:bodyPr/>
        <a:lstStyle/>
        <a:p>
          <a:r>
            <a:rPr lang="en-US" dirty="0" smtClean="0"/>
            <a:t>Time management</a:t>
          </a:r>
          <a:endParaRPr lang="en-US" dirty="0"/>
        </a:p>
      </dgm:t>
    </dgm:pt>
    <dgm:pt modelId="{481C76A6-AC3D-494F-8305-3693630E2BCF}" type="parTrans" cxnId="{8D133715-A344-4D38-A842-6D05A099327A}">
      <dgm:prSet/>
      <dgm:spPr/>
      <dgm:t>
        <a:bodyPr/>
        <a:lstStyle/>
        <a:p>
          <a:endParaRPr lang="en-US"/>
        </a:p>
      </dgm:t>
    </dgm:pt>
    <dgm:pt modelId="{F885B3FD-50EA-46F9-916D-68DD310EBAA2}" type="sibTrans" cxnId="{8D133715-A344-4D38-A842-6D05A099327A}">
      <dgm:prSet/>
      <dgm:spPr/>
      <dgm:t>
        <a:bodyPr/>
        <a:lstStyle/>
        <a:p>
          <a:endParaRPr lang="en-US"/>
        </a:p>
      </dgm:t>
    </dgm:pt>
    <dgm:pt modelId="{A1539438-82EB-4677-824B-36712CEB9327}">
      <dgm:prSet phldrT="[Text]"/>
      <dgm:spPr/>
      <dgm:t>
        <a:bodyPr/>
        <a:lstStyle/>
        <a:p>
          <a:r>
            <a:rPr lang="en-US" dirty="0" smtClean="0"/>
            <a:t>Mess management</a:t>
          </a:r>
          <a:endParaRPr lang="en-US" dirty="0"/>
        </a:p>
      </dgm:t>
    </dgm:pt>
    <dgm:pt modelId="{06DAEBA1-66FE-47AC-A85E-970F1F001C4F}" type="parTrans" cxnId="{CDA71974-83A7-4441-B5D1-80AFA523216E}">
      <dgm:prSet/>
      <dgm:spPr/>
      <dgm:t>
        <a:bodyPr/>
        <a:lstStyle/>
        <a:p>
          <a:endParaRPr lang="en-US"/>
        </a:p>
      </dgm:t>
    </dgm:pt>
    <dgm:pt modelId="{1534F044-F700-423E-96A4-CA4F8BDB1641}" type="sibTrans" cxnId="{CDA71974-83A7-4441-B5D1-80AFA523216E}">
      <dgm:prSet/>
      <dgm:spPr/>
      <dgm:t>
        <a:bodyPr/>
        <a:lstStyle/>
        <a:p>
          <a:endParaRPr lang="en-US"/>
        </a:p>
      </dgm:t>
    </dgm:pt>
    <dgm:pt modelId="{888FCD41-CE5F-4FF5-A2F7-93630924E887}" type="pres">
      <dgm:prSet presAssocID="{55865D2A-27F1-4EB9-82EA-C344E8E146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707684-162D-466F-BEE8-E7B0575201A5}" type="pres">
      <dgm:prSet presAssocID="{9931AFAA-6B82-4F6A-9E52-14906329DFAD}" presName="hierRoot1" presStyleCnt="0"/>
      <dgm:spPr/>
    </dgm:pt>
    <dgm:pt modelId="{9E693688-5E45-46FB-8B46-5F5A8594BE19}" type="pres">
      <dgm:prSet presAssocID="{9931AFAA-6B82-4F6A-9E52-14906329DFAD}" presName="composite" presStyleCnt="0"/>
      <dgm:spPr/>
    </dgm:pt>
    <dgm:pt modelId="{97522FF8-7B0E-4350-95E6-7938C001B50E}" type="pres">
      <dgm:prSet presAssocID="{9931AFAA-6B82-4F6A-9E52-14906329DFAD}" presName="background" presStyleLbl="node0" presStyleIdx="0" presStyleCnt="1"/>
      <dgm:spPr/>
    </dgm:pt>
    <dgm:pt modelId="{622BEF73-1A24-4358-B77E-75C16AF5F295}" type="pres">
      <dgm:prSet presAssocID="{9931AFAA-6B82-4F6A-9E52-14906329DFAD}" presName="text" presStyleLbl="fgAcc0" presStyleIdx="0" presStyleCnt="1">
        <dgm:presLayoutVars>
          <dgm:chPref val="3"/>
        </dgm:presLayoutVars>
      </dgm:prSet>
      <dgm:spPr/>
    </dgm:pt>
    <dgm:pt modelId="{E10CB51B-8E78-4BAE-9A2C-D084D1253820}" type="pres">
      <dgm:prSet presAssocID="{9931AFAA-6B82-4F6A-9E52-14906329DFAD}" presName="hierChild2" presStyleCnt="0"/>
      <dgm:spPr/>
    </dgm:pt>
    <dgm:pt modelId="{E73554E3-4D24-4C89-9A98-41EB89677D2A}" type="pres">
      <dgm:prSet presAssocID="{95D3DD18-08F0-4035-A571-11975DA10D53}" presName="Name10" presStyleLbl="parChTrans1D2" presStyleIdx="0" presStyleCnt="2"/>
      <dgm:spPr/>
    </dgm:pt>
    <dgm:pt modelId="{0D60EA26-973D-4BE2-B1EE-0C1DF4D40E8F}" type="pres">
      <dgm:prSet presAssocID="{C3C207E3-4B9B-4ABD-BEC6-618A85AE7326}" presName="hierRoot2" presStyleCnt="0"/>
      <dgm:spPr/>
    </dgm:pt>
    <dgm:pt modelId="{5F010F84-3B0E-48E9-9310-DE244B999CD9}" type="pres">
      <dgm:prSet presAssocID="{C3C207E3-4B9B-4ABD-BEC6-618A85AE7326}" presName="composite2" presStyleCnt="0"/>
      <dgm:spPr/>
    </dgm:pt>
    <dgm:pt modelId="{66659596-DBCD-4048-92A6-86EEE1C07CFA}" type="pres">
      <dgm:prSet presAssocID="{C3C207E3-4B9B-4ABD-BEC6-618A85AE7326}" presName="background2" presStyleLbl="node2" presStyleIdx="0" presStyleCnt="2"/>
      <dgm:spPr/>
    </dgm:pt>
    <dgm:pt modelId="{716226A5-AD4E-4535-BA2C-00F8D7998829}" type="pres">
      <dgm:prSet presAssocID="{C3C207E3-4B9B-4ABD-BEC6-618A85AE732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5B36A9-1960-4F0E-9C65-24D1B307F87E}" type="pres">
      <dgm:prSet presAssocID="{C3C207E3-4B9B-4ABD-BEC6-618A85AE7326}" presName="hierChild3" presStyleCnt="0"/>
      <dgm:spPr/>
    </dgm:pt>
    <dgm:pt modelId="{B34D575E-BFC8-4616-8D65-1FA7B839B997}" type="pres">
      <dgm:prSet presAssocID="{5691DAC1-1376-44E8-AB60-534362AC0793}" presName="Name17" presStyleLbl="parChTrans1D3" presStyleIdx="0" presStyleCnt="3"/>
      <dgm:spPr/>
    </dgm:pt>
    <dgm:pt modelId="{534435CE-556E-45EB-A597-DC3ED7E87798}" type="pres">
      <dgm:prSet presAssocID="{BB8BBF1B-72DA-48D4-942E-C1CEFC230CA2}" presName="hierRoot3" presStyleCnt="0"/>
      <dgm:spPr/>
    </dgm:pt>
    <dgm:pt modelId="{550E2C2C-2876-47E9-8B42-5480FBF7CDBC}" type="pres">
      <dgm:prSet presAssocID="{BB8BBF1B-72DA-48D4-942E-C1CEFC230CA2}" presName="composite3" presStyleCnt="0"/>
      <dgm:spPr/>
    </dgm:pt>
    <dgm:pt modelId="{DBE3E1FF-BBD9-4141-8639-8E27BFB0F3CE}" type="pres">
      <dgm:prSet presAssocID="{BB8BBF1B-72DA-48D4-942E-C1CEFC230CA2}" presName="background3" presStyleLbl="node3" presStyleIdx="0" presStyleCnt="3"/>
      <dgm:spPr/>
    </dgm:pt>
    <dgm:pt modelId="{8DFBA2FC-E3A9-4892-AF8D-536C115F767B}" type="pres">
      <dgm:prSet presAssocID="{BB8BBF1B-72DA-48D4-942E-C1CEFC230CA2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30E5D6-9ECE-4E6C-9861-4667A6C045FD}" type="pres">
      <dgm:prSet presAssocID="{BB8BBF1B-72DA-48D4-942E-C1CEFC230CA2}" presName="hierChild4" presStyleCnt="0"/>
      <dgm:spPr/>
    </dgm:pt>
    <dgm:pt modelId="{3366707D-056F-4B9A-86F3-49052C100DC5}" type="pres">
      <dgm:prSet presAssocID="{F2308070-6B5E-4570-A854-B606A754D2FB}" presName="Name17" presStyleLbl="parChTrans1D3" presStyleIdx="1" presStyleCnt="3"/>
      <dgm:spPr/>
    </dgm:pt>
    <dgm:pt modelId="{3F4A6E61-02EE-43D6-BE49-6E2943A58EED}" type="pres">
      <dgm:prSet presAssocID="{C6362EAA-9B09-4797-ACAA-968914E8E0F7}" presName="hierRoot3" presStyleCnt="0"/>
      <dgm:spPr/>
    </dgm:pt>
    <dgm:pt modelId="{0F645678-B58F-484E-B173-2FE3BC151388}" type="pres">
      <dgm:prSet presAssocID="{C6362EAA-9B09-4797-ACAA-968914E8E0F7}" presName="composite3" presStyleCnt="0"/>
      <dgm:spPr/>
    </dgm:pt>
    <dgm:pt modelId="{C124D2CB-9DCE-4E52-ACBB-988F98E59BEB}" type="pres">
      <dgm:prSet presAssocID="{C6362EAA-9B09-4797-ACAA-968914E8E0F7}" presName="background3" presStyleLbl="node3" presStyleIdx="1" presStyleCnt="3"/>
      <dgm:spPr/>
    </dgm:pt>
    <dgm:pt modelId="{9D145F78-DCA3-4C28-864D-E3A52A4140E2}" type="pres">
      <dgm:prSet presAssocID="{C6362EAA-9B09-4797-ACAA-968914E8E0F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26C1C1-6E4A-4BAC-865F-0256AE1D1ACE}" type="pres">
      <dgm:prSet presAssocID="{C6362EAA-9B09-4797-ACAA-968914E8E0F7}" presName="hierChild4" presStyleCnt="0"/>
      <dgm:spPr/>
    </dgm:pt>
    <dgm:pt modelId="{D8878AE4-15B7-4554-A2B2-96977DFD3F96}" type="pres">
      <dgm:prSet presAssocID="{481C76A6-AC3D-494F-8305-3693630E2BCF}" presName="Name10" presStyleLbl="parChTrans1D2" presStyleIdx="1" presStyleCnt="2"/>
      <dgm:spPr/>
    </dgm:pt>
    <dgm:pt modelId="{77FD58BD-E6FA-4197-B8ED-8DE511410397}" type="pres">
      <dgm:prSet presAssocID="{2FACDAAE-E754-4072-9CE6-E60244510BBD}" presName="hierRoot2" presStyleCnt="0"/>
      <dgm:spPr/>
    </dgm:pt>
    <dgm:pt modelId="{0F375442-6222-4732-AD21-4C1B873E5F87}" type="pres">
      <dgm:prSet presAssocID="{2FACDAAE-E754-4072-9CE6-E60244510BBD}" presName="composite2" presStyleCnt="0"/>
      <dgm:spPr/>
    </dgm:pt>
    <dgm:pt modelId="{1AE56901-2538-4BF6-9B3B-1180FE4316E3}" type="pres">
      <dgm:prSet presAssocID="{2FACDAAE-E754-4072-9CE6-E60244510BBD}" presName="background2" presStyleLbl="node2" presStyleIdx="1" presStyleCnt="2"/>
      <dgm:spPr/>
    </dgm:pt>
    <dgm:pt modelId="{755AE01F-6561-4A63-8384-93D3E9FEC7E6}" type="pres">
      <dgm:prSet presAssocID="{2FACDAAE-E754-4072-9CE6-E60244510BB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AE7481-9CFE-47C4-BB1E-1DA0B5C46AF1}" type="pres">
      <dgm:prSet presAssocID="{2FACDAAE-E754-4072-9CE6-E60244510BBD}" presName="hierChild3" presStyleCnt="0"/>
      <dgm:spPr/>
    </dgm:pt>
    <dgm:pt modelId="{17B5B1FD-D40A-4B3D-A57A-7EE760D16760}" type="pres">
      <dgm:prSet presAssocID="{06DAEBA1-66FE-47AC-A85E-970F1F001C4F}" presName="Name17" presStyleLbl="parChTrans1D3" presStyleIdx="2" presStyleCnt="3"/>
      <dgm:spPr/>
    </dgm:pt>
    <dgm:pt modelId="{C12F808B-BAA0-4F80-A5AA-B912E469DED9}" type="pres">
      <dgm:prSet presAssocID="{A1539438-82EB-4677-824B-36712CEB9327}" presName="hierRoot3" presStyleCnt="0"/>
      <dgm:spPr/>
    </dgm:pt>
    <dgm:pt modelId="{9554E5B8-1C8B-4C41-A82E-5F6D69971A5B}" type="pres">
      <dgm:prSet presAssocID="{A1539438-82EB-4677-824B-36712CEB9327}" presName="composite3" presStyleCnt="0"/>
      <dgm:spPr/>
    </dgm:pt>
    <dgm:pt modelId="{F9BC0FC7-CF8D-45A6-A751-27AEF4EAB041}" type="pres">
      <dgm:prSet presAssocID="{A1539438-82EB-4677-824B-36712CEB9327}" presName="background3" presStyleLbl="node3" presStyleIdx="2" presStyleCnt="3"/>
      <dgm:spPr/>
    </dgm:pt>
    <dgm:pt modelId="{10B19B96-133E-4820-88A9-32CB40ABBD0E}" type="pres">
      <dgm:prSet presAssocID="{A1539438-82EB-4677-824B-36712CEB932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9077EF-55D0-4CF5-AEB4-91B67675E075}" type="pres">
      <dgm:prSet presAssocID="{A1539438-82EB-4677-824B-36712CEB9327}" presName="hierChild4" presStyleCnt="0"/>
      <dgm:spPr/>
    </dgm:pt>
  </dgm:ptLst>
  <dgm:cxnLst>
    <dgm:cxn modelId="{E161A437-C7C3-4BFF-8CC7-2486436DEE73}" type="presOf" srcId="{2FACDAAE-E754-4072-9CE6-E60244510BBD}" destId="{755AE01F-6561-4A63-8384-93D3E9FEC7E6}" srcOrd="0" destOrd="0" presId="urn:microsoft.com/office/officeart/2005/8/layout/hierarchy1"/>
    <dgm:cxn modelId="{7876295D-83AF-42A4-AC21-E3A166E0FEA2}" type="presOf" srcId="{481C76A6-AC3D-494F-8305-3693630E2BCF}" destId="{D8878AE4-15B7-4554-A2B2-96977DFD3F96}" srcOrd="0" destOrd="0" presId="urn:microsoft.com/office/officeart/2005/8/layout/hierarchy1"/>
    <dgm:cxn modelId="{D651F4E1-C8CE-47C5-A811-82079F9D3008}" type="presOf" srcId="{F2308070-6B5E-4570-A854-B606A754D2FB}" destId="{3366707D-056F-4B9A-86F3-49052C100DC5}" srcOrd="0" destOrd="0" presId="urn:microsoft.com/office/officeart/2005/8/layout/hierarchy1"/>
    <dgm:cxn modelId="{FB91B568-13F5-44D3-848A-252939CBCB9B}" srcId="{C3C207E3-4B9B-4ABD-BEC6-618A85AE7326}" destId="{C6362EAA-9B09-4797-ACAA-968914E8E0F7}" srcOrd="1" destOrd="0" parTransId="{F2308070-6B5E-4570-A854-B606A754D2FB}" sibTransId="{891C7B5C-1986-4943-898F-9E0651FA7068}"/>
    <dgm:cxn modelId="{5DADFD37-A51F-4A70-BA4D-5A25CBC5BBCB}" type="presOf" srcId="{95D3DD18-08F0-4035-A571-11975DA10D53}" destId="{E73554E3-4D24-4C89-9A98-41EB89677D2A}" srcOrd="0" destOrd="0" presId="urn:microsoft.com/office/officeart/2005/8/layout/hierarchy1"/>
    <dgm:cxn modelId="{CDA71974-83A7-4441-B5D1-80AFA523216E}" srcId="{2FACDAAE-E754-4072-9CE6-E60244510BBD}" destId="{A1539438-82EB-4677-824B-36712CEB9327}" srcOrd="0" destOrd="0" parTransId="{06DAEBA1-66FE-47AC-A85E-970F1F001C4F}" sibTransId="{1534F044-F700-423E-96A4-CA4F8BDB1641}"/>
    <dgm:cxn modelId="{044026A8-0204-4451-9BB5-6372CE704AB1}" type="presOf" srcId="{C6362EAA-9B09-4797-ACAA-968914E8E0F7}" destId="{9D145F78-DCA3-4C28-864D-E3A52A4140E2}" srcOrd="0" destOrd="0" presId="urn:microsoft.com/office/officeart/2005/8/layout/hierarchy1"/>
    <dgm:cxn modelId="{F7E5C26D-BBFF-4934-AFD7-55280348B17A}" type="presOf" srcId="{55865D2A-27F1-4EB9-82EA-C344E8E146B3}" destId="{888FCD41-CE5F-4FF5-A2F7-93630924E887}" srcOrd="0" destOrd="0" presId="urn:microsoft.com/office/officeart/2005/8/layout/hierarchy1"/>
    <dgm:cxn modelId="{366715A6-9C1E-4900-AB2D-79226F02DD3F}" type="presOf" srcId="{9931AFAA-6B82-4F6A-9E52-14906329DFAD}" destId="{622BEF73-1A24-4358-B77E-75C16AF5F295}" srcOrd="0" destOrd="0" presId="urn:microsoft.com/office/officeart/2005/8/layout/hierarchy1"/>
    <dgm:cxn modelId="{9F197DCE-4B76-4D4A-B9E3-7ECDB1587AB6}" type="presOf" srcId="{06DAEBA1-66FE-47AC-A85E-970F1F001C4F}" destId="{17B5B1FD-D40A-4B3D-A57A-7EE760D16760}" srcOrd="0" destOrd="0" presId="urn:microsoft.com/office/officeart/2005/8/layout/hierarchy1"/>
    <dgm:cxn modelId="{665A8C30-BAFD-49D3-81AB-905153A8B1C6}" srcId="{55865D2A-27F1-4EB9-82EA-C344E8E146B3}" destId="{9931AFAA-6B82-4F6A-9E52-14906329DFAD}" srcOrd="0" destOrd="0" parTransId="{6D38ECC6-F2D9-417A-AB0D-4E96CDD21038}" sibTransId="{8D94018C-20F7-4A14-8238-D48FEA907E5B}"/>
    <dgm:cxn modelId="{8D133715-A344-4D38-A842-6D05A099327A}" srcId="{9931AFAA-6B82-4F6A-9E52-14906329DFAD}" destId="{2FACDAAE-E754-4072-9CE6-E60244510BBD}" srcOrd="1" destOrd="0" parTransId="{481C76A6-AC3D-494F-8305-3693630E2BCF}" sibTransId="{F885B3FD-50EA-46F9-916D-68DD310EBAA2}"/>
    <dgm:cxn modelId="{2269A0B6-4790-4EC2-B7BF-B9ACEA8944EB}" srcId="{9931AFAA-6B82-4F6A-9E52-14906329DFAD}" destId="{C3C207E3-4B9B-4ABD-BEC6-618A85AE7326}" srcOrd="0" destOrd="0" parTransId="{95D3DD18-08F0-4035-A571-11975DA10D53}" sibTransId="{88D34497-7398-46FF-8EEB-6E333F92EF2B}"/>
    <dgm:cxn modelId="{0B37F929-654A-45B4-9B77-A2F77A11BA11}" type="presOf" srcId="{C3C207E3-4B9B-4ABD-BEC6-618A85AE7326}" destId="{716226A5-AD4E-4535-BA2C-00F8D7998829}" srcOrd="0" destOrd="0" presId="urn:microsoft.com/office/officeart/2005/8/layout/hierarchy1"/>
    <dgm:cxn modelId="{0654A7E6-595B-4968-A6EB-CA5C346CEBC0}" type="presOf" srcId="{A1539438-82EB-4677-824B-36712CEB9327}" destId="{10B19B96-133E-4820-88A9-32CB40ABBD0E}" srcOrd="0" destOrd="0" presId="urn:microsoft.com/office/officeart/2005/8/layout/hierarchy1"/>
    <dgm:cxn modelId="{0AB84788-D9A2-4008-8B96-629D5B9DACE5}" type="presOf" srcId="{BB8BBF1B-72DA-48D4-942E-C1CEFC230CA2}" destId="{8DFBA2FC-E3A9-4892-AF8D-536C115F767B}" srcOrd="0" destOrd="0" presId="urn:microsoft.com/office/officeart/2005/8/layout/hierarchy1"/>
    <dgm:cxn modelId="{8AB2165B-61EE-4447-9F55-03EFC62BD298}" srcId="{C3C207E3-4B9B-4ABD-BEC6-618A85AE7326}" destId="{BB8BBF1B-72DA-48D4-942E-C1CEFC230CA2}" srcOrd="0" destOrd="0" parTransId="{5691DAC1-1376-44E8-AB60-534362AC0793}" sibTransId="{9EAB2543-BB57-4915-AA2B-F7E40E7B9044}"/>
    <dgm:cxn modelId="{69AA525A-278A-49BA-9F17-19CD3683949D}" type="presOf" srcId="{5691DAC1-1376-44E8-AB60-534362AC0793}" destId="{B34D575E-BFC8-4616-8D65-1FA7B839B997}" srcOrd="0" destOrd="0" presId="urn:microsoft.com/office/officeart/2005/8/layout/hierarchy1"/>
    <dgm:cxn modelId="{FCD9CBCB-09D9-4ABA-A05B-5122C52ADDAE}" type="presParOf" srcId="{888FCD41-CE5F-4FF5-A2F7-93630924E887}" destId="{C7707684-162D-466F-BEE8-E7B0575201A5}" srcOrd="0" destOrd="0" presId="urn:microsoft.com/office/officeart/2005/8/layout/hierarchy1"/>
    <dgm:cxn modelId="{5AD92B89-564E-4D67-BEAA-29E2F83D1D50}" type="presParOf" srcId="{C7707684-162D-466F-BEE8-E7B0575201A5}" destId="{9E693688-5E45-46FB-8B46-5F5A8594BE19}" srcOrd="0" destOrd="0" presId="urn:microsoft.com/office/officeart/2005/8/layout/hierarchy1"/>
    <dgm:cxn modelId="{DED27A8E-D6BA-48A2-A906-C1526083D3F5}" type="presParOf" srcId="{9E693688-5E45-46FB-8B46-5F5A8594BE19}" destId="{97522FF8-7B0E-4350-95E6-7938C001B50E}" srcOrd="0" destOrd="0" presId="urn:microsoft.com/office/officeart/2005/8/layout/hierarchy1"/>
    <dgm:cxn modelId="{6933AF03-3A9C-4E2D-9CA8-E8EA8903B0C1}" type="presParOf" srcId="{9E693688-5E45-46FB-8B46-5F5A8594BE19}" destId="{622BEF73-1A24-4358-B77E-75C16AF5F295}" srcOrd="1" destOrd="0" presId="urn:microsoft.com/office/officeart/2005/8/layout/hierarchy1"/>
    <dgm:cxn modelId="{85ED7940-1348-4C68-8EBA-594EF8B0BDE3}" type="presParOf" srcId="{C7707684-162D-466F-BEE8-E7B0575201A5}" destId="{E10CB51B-8E78-4BAE-9A2C-D084D1253820}" srcOrd="1" destOrd="0" presId="urn:microsoft.com/office/officeart/2005/8/layout/hierarchy1"/>
    <dgm:cxn modelId="{3E392DB3-75DB-41E4-AC06-55EA3EAA1E68}" type="presParOf" srcId="{E10CB51B-8E78-4BAE-9A2C-D084D1253820}" destId="{E73554E3-4D24-4C89-9A98-41EB89677D2A}" srcOrd="0" destOrd="0" presId="urn:microsoft.com/office/officeart/2005/8/layout/hierarchy1"/>
    <dgm:cxn modelId="{446BB2DF-BD3D-43E0-9563-A5593D8D2D36}" type="presParOf" srcId="{E10CB51B-8E78-4BAE-9A2C-D084D1253820}" destId="{0D60EA26-973D-4BE2-B1EE-0C1DF4D40E8F}" srcOrd="1" destOrd="0" presId="urn:microsoft.com/office/officeart/2005/8/layout/hierarchy1"/>
    <dgm:cxn modelId="{DD6A8FE6-3534-4472-8AA9-C8AA7A809AE1}" type="presParOf" srcId="{0D60EA26-973D-4BE2-B1EE-0C1DF4D40E8F}" destId="{5F010F84-3B0E-48E9-9310-DE244B999CD9}" srcOrd="0" destOrd="0" presId="urn:microsoft.com/office/officeart/2005/8/layout/hierarchy1"/>
    <dgm:cxn modelId="{E2EC5F88-90C8-4A50-9308-AE8ADA18D010}" type="presParOf" srcId="{5F010F84-3B0E-48E9-9310-DE244B999CD9}" destId="{66659596-DBCD-4048-92A6-86EEE1C07CFA}" srcOrd="0" destOrd="0" presId="urn:microsoft.com/office/officeart/2005/8/layout/hierarchy1"/>
    <dgm:cxn modelId="{17048329-B376-4C97-93CC-22991F164BA7}" type="presParOf" srcId="{5F010F84-3B0E-48E9-9310-DE244B999CD9}" destId="{716226A5-AD4E-4535-BA2C-00F8D7998829}" srcOrd="1" destOrd="0" presId="urn:microsoft.com/office/officeart/2005/8/layout/hierarchy1"/>
    <dgm:cxn modelId="{A5A1E821-9795-4E5C-BF7A-8670BAF8A526}" type="presParOf" srcId="{0D60EA26-973D-4BE2-B1EE-0C1DF4D40E8F}" destId="{315B36A9-1960-4F0E-9C65-24D1B307F87E}" srcOrd="1" destOrd="0" presId="urn:microsoft.com/office/officeart/2005/8/layout/hierarchy1"/>
    <dgm:cxn modelId="{AD75C44F-A983-480B-9C4A-148188FC7490}" type="presParOf" srcId="{315B36A9-1960-4F0E-9C65-24D1B307F87E}" destId="{B34D575E-BFC8-4616-8D65-1FA7B839B997}" srcOrd="0" destOrd="0" presId="urn:microsoft.com/office/officeart/2005/8/layout/hierarchy1"/>
    <dgm:cxn modelId="{A76148D4-49C0-4C51-903C-EFD017BB254A}" type="presParOf" srcId="{315B36A9-1960-4F0E-9C65-24D1B307F87E}" destId="{534435CE-556E-45EB-A597-DC3ED7E87798}" srcOrd="1" destOrd="0" presId="urn:microsoft.com/office/officeart/2005/8/layout/hierarchy1"/>
    <dgm:cxn modelId="{4E973DBD-997E-43A6-88EB-D8A6CEEFB4B9}" type="presParOf" srcId="{534435CE-556E-45EB-A597-DC3ED7E87798}" destId="{550E2C2C-2876-47E9-8B42-5480FBF7CDBC}" srcOrd="0" destOrd="0" presId="urn:microsoft.com/office/officeart/2005/8/layout/hierarchy1"/>
    <dgm:cxn modelId="{4D08772A-E832-4C32-B466-C552EC4DA820}" type="presParOf" srcId="{550E2C2C-2876-47E9-8B42-5480FBF7CDBC}" destId="{DBE3E1FF-BBD9-4141-8639-8E27BFB0F3CE}" srcOrd="0" destOrd="0" presId="urn:microsoft.com/office/officeart/2005/8/layout/hierarchy1"/>
    <dgm:cxn modelId="{B048B2E3-616B-4CE7-A56C-ED4E8BA9F67D}" type="presParOf" srcId="{550E2C2C-2876-47E9-8B42-5480FBF7CDBC}" destId="{8DFBA2FC-E3A9-4892-AF8D-536C115F767B}" srcOrd="1" destOrd="0" presId="urn:microsoft.com/office/officeart/2005/8/layout/hierarchy1"/>
    <dgm:cxn modelId="{AA4A4B2F-1947-4D7C-94BB-2E82D0E3CC5F}" type="presParOf" srcId="{534435CE-556E-45EB-A597-DC3ED7E87798}" destId="{FF30E5D6-9ECE-4E6C-9861-4667A6C045FD}" srcOrd="1" destOrd="0" presId="urn:microsoft.com/office/officeart/2005/8/layout/hierarchy1"/>
    <dgm:cxn modelId="{7E716425-668A-434F-950D-0F07A4BC2395}" type="presParOf" srcId="{315B36A9-1960-4F0E-9C65-24D1B307F87E}" destId="{3366707D-056F-4B9A-86F3-49052C100DC5}" srcOrd="2" destOrd="0" presId="urn:microsoft.com/office/officeart/2005/8/layout/hierarchy1"/>
    <dgm:cxn modelId="{DD4F5A66-5C17-4A74-A598-DD1BD1DEF3BF}" type="presParOf" srcId="{315B36A9-1960-4F0E-9C65-24D1B307F87E}" destId="{3F4A6E61-02EE-43D6-BE49-6E2943A58EED}" srcOrd="3" destOrd="0" presId="urn:microsoft.com/office/officeart/2005/8/layout/hierarchy1"/>
    <dgm:cxn modelId="{B296E901-084D-4DCB-94CE-AFCEECF32AF1}" type="presParOf" srcId="{3F4A6E61-02EE-43D6-BE49-6E2943A58EED}" destId="{0F645678-B58F-484E-B173-2FE3BC151388}" srcOrd="0" destOrd="0" presId="urn:microsoft.com/office/officeart/2005/8/layout/hierarchy1"/>
    <dgm:cxn modelId="{1B5C45FC-13C4-4AA3-B51A-6A80F79FB571}" type="presParOf" srcId="{0F645678-B58F-484E-B173-2FE3BC151388}" destId="{C124D2CB-9DCE-4E52-ACBB-988F98E59BEB}" srcOrd="0" destOrd="0" presId="urn:microsoft.com/office/officeart/2005/8/layout/hierarchy1"/>
    <dgm:cxn modelId="{FB71473B-17D9-4E3A-9F32-F98ABF1F3924}" type="presParOf" srcId="{0F645678-B58F-484E-B173-2FE3BC151388}" destId="{9D145F78-DCA3-4C28-864D-E3A52A4140E2}" srcOrd="1" destOrd="0" presId="urn:microsoft.com/office/officeart/2005/8/layout/hierarchy1"/>
    <dgm:cxn modelId="{4A9232FD-F301-4801-8327-AF7B68C5AA2A}" type="presParOf" srcId="{3F4A6E61-02EE-43D6-BE49-6E2943A58EED}" destId="{8026C1C1-6E4A-4BAC-865F-0256AE1D1ACE}" srcOrd="1" destOrd="0" presId="urn:microsoft.com/office/officeart/2005/8/layout/hierarchy1"/>
    <dgm:cxn modelId="{4777259A-CFF6-4E0C-BF67-8D7DDCA3780F}" type="presParOf" srcId="{E10CB51B-8E78-4BAE-9A2C-D084D1253820}" destId="{D8878AE4-15B7-4554-A2B2-96977DFD3F96}" srcOrd="2" destOrd="0" presId="urn:microsoft.com/office/officeart/2005/8/layout/hierarchy1"/>
    <dgm:cxn modelId="{126A5DE1-61DB-4278-B91A-FF7434DFC5CB}" type="presParOf" srcId="{E10CB51B-8E78-4BAE-9A2C-D084D1253820}" destId="{77FD58BD-E6FA-4197-B8ED-8DE511410397}" srcOrd="3" destOrd="0" presId="urn:microsoft.com/office/officeart/2005/8/layout/hierarchy1"/>
    <dgm:cxn modelId="{B7CAB13B-3108-4514-8A04-F204A8CB3E1C}" type="presParOf" srcId="{77FD58BD-E6FA-4197-B8ED-8DE511410397}" destId="{0F375442-6222-4732-AD21-4C1B873E5F87}" srcOrd="0" destOrd="0" presId="urn:microsoft.com/office/officeart/2005/8/layout/hierarchy1"/>
    <dgm:cxn modelId="{3C7E2861-AFD2-4040-99D1-F72D18B93317}" type="presParOf" srcId="{0F375442-6222-4732-AD21-4C1B873E5F87}" destId="{1AE56901-2538-4BF6-9B3B-1180FE4316E3}" srcOrd="0" destOrd="0" presId="urn:microsoft.com/office/officeart/2005/8/layout/hierarchy1"/>
    <dgm:cxn modelId="{A2F3AB80-DC10-44C9-AB7F-53FFC19AE435}" type="presParOf" srcId="{0F375442-6222-4732-AD21-4C1B873E5F87}" destId="{755AE01F-6561-4A63-8384-93D3E9FEC7E6}" srcOrd="1" destOrd="0" presId="urn:microsoft.com/office/officeart/2005/8/layout/hierarchy1"/>
    <dgm:cxn modelId="{18BF594E-7C20-489B-AFCE-9A8AAD06A9BB}" type="presParOf" srcId="{77FD58BD-E6FA-4197-B8ED-8DE511410397}" destId="{90AE7481-9CFE-47C4-BB1E-1DA0B5C46AF1}" srcOrd="1" destOrd="0" presId="urn:microsoft.com/office/officeart/2005/8/layout/hierarchy1"/>
    <dgm:cxn modelId="{308D68A7-2355-4918-A1A4-00F9058F7682}" type="presParOf" srcId="{90AE7481-9CFE-47C4-BB1E-1DA0B5C46AF1}" destId="{17B5B1FD-D40A-4B3D-A57A-7EE760D16760}" srcOrd="0" destOrd="0" presId="urn:microsoft.com/office/officeart/2005/8/layout/hierarchy1"/>
    <dgm:cxn modelId="{8141113C-A152-4085-9AC4-8E80117BE7E3}" type="presParOf" srcId="{90AE7481-9CFE-47C4-BB1E-1DA0B5C46AF1}" destId="{C12F808B-BAA0-4F80-A5AA-B912E469DED9}" srcOrd="1" destOrd="0" presId="urn:microsoft.com/office/officeart/2005/8/layout/hierarchy1"/>
    <dgm:cxn modelId="{3F7E405D-2F04-44A8-B430-161CEE205A0C}" type="presParOf" srcId="{C12F808B-BAA0-4F80-A5AA-B912E469DED9}" destId="{9554E5B8-1C8B-4C41-A82E-5F6D69971A5B}" srcOrd="0" destOrd="0" presId="urn:microsoft.com/office/officeart/2005/8/layout/hierarchy1"/>
    <dgm:cxn modelId="{0265FAAD-9D66-4641-8D26-ED264861E750}" type="presParOf" srcId="{9554E5B8-1C8B-4C41-A82E-5F6D69971A5B}" destId="{F9BC0FC7-CF8D-45A6-A751-27AEF4EAB041}" srcOrd="0" destOrd="0" presId="urn:microsoft.com/office/officeart/2005/8/layout/hierarchy1"/>
    <dgm:cxn modelId="{25184D64-DEDE-430C-8F37-68D4A33FD7C9}" type="presParOf" srcId="{9554E5B8-1C8B-4C41-A82E-5F6D69971A5B}" destId="{10B19B96-133E-4820-88A9-32CB40ABBD0E}" srcOrd="1" destOrd="0" presId="urn:microsoft.com/office/officeart/2005/8/layout/hierarchy1"/>
    <dgm:cxn modelId="{1389B336-C0E6-4F35-A489-0E268888AAB9}" type="presParOf" srcId="{C12F808B-BAA0-4F80-A5AA-B912E469DED9}" destId="{5B9077EF-55D0-4CF5-AEB4-91B67675E0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357BF0-4E75-44F5-9DA9-6CEB58DCF537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A5067-6B16-40B1-B12B-507AE1D5481D}">
      <dgm:prSet phldrT="[Text]"/>
      <dgm:spPr/>
      <dgm:t>
        <a:bodyPr/>
        <a:lstStyle/>
        <a:p>
          <a:r>
            <a:rPr lang="en-US" dirty="0" smtClean="0"/>
            <a:t>Chef</a:t>
          </a:r>
          <a:endParaRPr lang="en-US" dirty="0"/>
        </a:p>
      </dgm:t>
    </dgm:pt>
    <dgm:pt modelId="{FD1BF290-33F8-4FB4-B04C-082C2B43C56B}" type="parTrans" cxnId="{AEFF891C-3DCE-4150-9C52-1F9431844694}">
      <dgm:prSet/>
      <dgm:spPr/>
      <dgm:t>
        <a:bodyPr/>
        <a:lstStyle/>
        <a:p>
          <a:endParaRPr lang="en-US"/>
        </a:p>
      </dgm:t>
    </dgm:pt>
    <dgm:pt modelId="{1781939E-6BCF-407A-AC18-23EB794EDE12}" type="sibTrans" cxnId="{AEFF891C-3DCE-4150-9C52-1F9431844694}">
      <dgm:prSet/>
      <dgm:spPr/>
      <dgm:t>
        <a:bodyPr/>
        <a:lstStyle/>
        <a:p>
          <a:endParaRPr lang="en-US"/>
        </a:p>
      </dgm:t>
    </dgm:pt>
    <dgm:pt modelId="{5AAD17C9-1A95-4C12-99B9-089A0801843C}">
      <dgm:prSet phldrT="[Text]"/>
      <dgm:spPr/>
      <dgm:t>
        <a:bodyPr/>
        <a:lstStyle/>
        <a:p>
          <a:r>
            <a:rPr lang="en-US" dirty="0" smtClean="0"/>
            <a:t>Menu </a:t>
          </a:r>
          <a:endParaRPr lang="en-US" dirty="0"/>
        </a:p>
      </dgm:t>
    </dgm:pt>
    <dgm:pt modelId="{855454DE-3960-4489-969F-3FD75F5899BF}" type="parTrans" cxnId="{16C4CE7A-F0EA-4B0B-BD7D-152F289A6E55}">
      <dgm:prSet/>
      <dgm:spPr/>
      <dgm:t>
        <a:bodyPr/>
        <a:lstStyle/>
        <a:p>
          <a:endParaRPr lang="en-US"/>
        </a:p>
      </dgm:t>
    </dgm:pt>
    <dgm:pt modelId="{74A7FF2C-3520-4053-8790-EB5615EAB1C5}" type="sibTrans" cxnId="{16C4CE7A-F0EA-4B0B-BD7D-152F289A6E55}">
      <dgm:prSet/>
      <dgm:spPr/>
      <dgm:t>
        <a:bodyPr/>
        <a:lstStyle/>
        <a:p>
          <a:endParaRPr lang="en-US"/>
        </a:p>
      </dgm:t>
    </dgm:pt>
    <dgm:pt modelId="{1F04C8F5-B094-4A01-9EE0-88DE3179A578}">
      <dgm:prSet phldrT="[Text]"/>
      <dgm:spPr/>
      <dgm:t>
        <a:bodyPr/>
        <a:lstStyle/>
        <a:p>
          <a:r>
            <a:rPr lang="en-US" dirty="0" smtClean="0"/>
            <a:t>Order management</a:t>
          </a:r>
          <a:endParaRPr lang="en-US" dirty="0"/>
        </a:p>
      </dgm:t>
    </dgm:pt>
    <dgm:pt modelId="{51FEB4AC-9CEB-47E2-8AE8-320B1CAC9BE6}" type="parTrans" cxnId="{47280B94-33B1-4B68-87A0-DD61B0727A41}">
      <dgm:prSet/>
      <dgm:spPr/>
      <dgm:t>
        <a:bodyPr/>
        <a:lstStyle/>
        <a:p>
          <a:endParaRPr lang="en-US"/>
        </a:p>
      </dgm:t>
    </dgm:pt>
    <dgm:pt modelId="{E82DC4AA-A393-4B22-A7B0-4E2C204D0ED3}" type="sibTrans" cxnId="{47280B94-33B1-4B68-87A0-DD61B0727A41}">
      <dgm:prSet/>
      <dgm:spPr/>
      <dgm:t>
        <a:bodyPr/>
        <a:lstStyle/>
        <a:p>
          <a:endParaRPr lang="en-US"/>
        </a:p>
      </dgm:t>
    </dgm:pt>
    <dgm:pt modelId="{958ACE54-BEA9-42BC-B333-9F01BD826EDC}" type="pres">
      <dgm:prSet presAssocID="{9F357BF0-4E75-44F5-9DA9-6CEB58DCF5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B48DA5-8D4A-4E4C-B033-7A00573BEFF2}" type="pres">
      <dgm:prSet presAssocID="{B7AA5067-6B16-40B1-B12B-507AE1D5481D}" presName="hierRoot1" presStyleCnt="0"/>
      <dgm:spPr/>
    </dgm:pt>
    <dgm:pt modelId="{D03985D0-FB44-43BC-91E4-626D27341625}" type="pres">
      <dgm:prSet presAssocID="{B7AA5067-6B16-40B1-B12B-507AE1D5481D}" presName="composite" presStyleCnt="0"/>
      <dgm:spPr/>
    </dgm:pt>
    <dgm:pt modelId="{D59DF298-7F65-49E3-B6A0-90657645DD77}" type="pres">
      <dgm:prSet presAssocID="{B7AA5067-6B16-40B1-B12B-507AE1D5481D}" presName="background" presStyleLbl="node0" presStyleIdx="0" presStyleCnt="1"/>
      <dgm:spPr/>
    </dgm:pt>
    <dgm:pt modelId="{A03CF523-FF73-417E-8EF2-7E49AEB89EE5}" type="pres">
      <dgm:prSet presAssocID="{B7AA5067-6B16-40B1-B12B-507AE1D5481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4CD38-C8FB-4EA7-AE83-672449A9A75A}" type="pres">
      <dgm:prSet presAssocID="{B7AA5067-6B16-40B1-B12B-507AE1D5481D}" presName="hierChild2" presStyleCnt="0"/>
      <dgm:spPr/>
    </dgm:pt>
    <dgm:pt modelId="{7EF249C7-E30A-457D-AE4B-CA35988BF790}" type="pres">
      <dgm:prSet presAssocID="{855454DE-3960-4489-969F-3FD75F5899BF}" presName="Name10" presStyleLbl="parChTrans1D2" presStyleIdx="0" presStyleCnt="2"/>
      <dgm:spPr/>
    </dgm:pt>
    <dgm:pt modelId="{E7395F67-22AF-414D-A358-C7D31CA1D929}" type="pres">
      <dgm:prSet presAssocID="{5AAD17C9-1A95-4C12-99B9-089A0801843C}" presName="hierRoot2" presStyleCnt="0"/>
      <dgm:spPr/>
    </dgm:pt>
    <dgm:pt modelId="{E41C36EE-4A93-4AF8-B75F-A4C062D00DF5}" type="pres">
      <dgm:prSet presAssocID="{5AAD17C9-1A95-4C12-99B9-089A0801843C}" presName="composite2" presStyleCnt="0"/>
      <dgm:spPr/>
    </dgm:pt>
    <dgm:pt modelId="{2293F2EA-E2B3-4BF4-9B0C-6FF62294FFDA}" type="pres">
      <dgm:prSet presAssocID="{5AAD17C9-1A95-4C12-99B9-089A0801843C}" presName="background2" presStyleLbl="node2" presStyleIdx="0" presStyleCnt="2"/>
      <dgm:spPr/>
    </dgm:pt>
    <dgm:pt modelId="{F451B451-BF5E-479B-ABD4-44085C242EA0}" type="pres">
      <dgm:prSet presAssocID="{5AAD17C9-1A95-4C12-99B9-089A0801843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1C293-4EC0-47F6-B286-60142DFC9D99}" type="pres">
      <dgm:prSet presAssocID="{5AAD17C9-1A95-4C12-99B9-089A0801843C}" presName="hierChild3" presStyleCnt="0"/>
      <dgm:spPr/>
    </dgm:pt>
    <dgm:pt modelId="{9A654B4D-8EAC-405D-B39B-78BB45BB49A5}" type="pres">
      <dgm:prSet presAssocID="{51FEB4AC-9CEB-47E2-8AE8-320B1CAC9BE6}" presName="Name10" presStyleLbl="parChTrans1D2" presStyleIdx="1" presStyleCnt="2"/>
      <dgm:spPr/>
    </dgm:pt>
    <dgm:pt modelId="{B8382B41-C41E-41BD-99D5-986A2C453D19}" type="pres">
      <dgm:prSet presAssocID="{1F04C8F5-B094-4A01-9EE0-88DE3179A578}" presName="hierRoot2" presStyleCnt="0"/>
      <dgm:spPr/>
    </dgm:pt>
    <dgm:pt modelId="{8A47DECE-6586-4FD0-9C31-36F46055F42C}" type="pres">
      <dgm:prSet presAssocID="{1F04C8F5-B094-4A01-9EE0-88DE3179A578}" presName="composite2" presStyleCnt="0"/>
      <dgm:spPr/>
    </dgm:pt>
    <dgm:pt modelId="{69DC84CB-DA6F-42D1-A9F0-1B8BF3E23858}" type="pres">
      <dgm:prSet presAssocID="{1F04C8F5-B094-4A01-9EE0-88DE3179A578}" presName="background2" presStyleLbl="node2" presStyleIdx="1" presStyleCnt="2"/>
      <dgm:spPr/>
    </dgm:pt>
    <dgm:pt modelId="{5103AF77-6631-4FE6-834F-6BE4A47B1124}" type="pres">
      <dgm:prSet presAssocID="{1F04C8F5-B094-4A01-9EE0-88DE3179A57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DD6073-F6F4-481A-82F8-B34340714C82}" type="pres">
      <dgm:prSet presAssocID="{1F04C8F5-B094-4A01-9EE0-88DE3179A578}" presName="hierChild3" presStyleCnt="0"/>
      <dgm:spPr/>
    </dgm:pt>
  </dgm:ptLst>
  <dgm:cxnLst>
    <dgm:cxn modelId="{FC10DE95-E4A0-461F-9B73-627D9E392FD2}" type="presOf" srcId="{1F04C8F5-B094-4A01-9EE0-88DE3179A578}" destId="{5103AF77-6631-4FE6-834F-6BE4A47B1124}" srcOrd="0" destOrd="0" presId="urn:microsoft.com/office/officeart/2005/8/layout/hierarchy1"/>
    <dgm:cxn modelId="{2E44869D-E346-4A60-BA68-F093701660F9}" type="presOf" srcId="{855454DE-3960-4489-969F-3FD75F5899BF}" destId="{7EF249C7-E30A-457D-AE4B-CA35988BF790}" srcOrd="0" destOrd="0" presId="urn:microsoft.com/office/officeart/2005/8/layout/hierarchy1"/>
    <dgm:cxn modelId="{9C89EF05-8937-4A0E-A872-4C47072D9C23}" type="presOf" srcId="{5AAD17C9-1A95-4C12-99B9-089A0801843C}" destId="{F451B451-BF5E-479B-ABD4-44085C242EA0}" srcOrd="0" destOrd="0" presId="urn:microsoft.com/office/officeart/2005/8/layout/hierarchy1"/>
    <dgm:cxn modelId="{47280B94-33B1-4B68-87A0-DD61B0727A41}" srcId="{B7AA5067-6B16-40B1-B12B-507AE1D5481D}" destId="{1F04C8F5-B094-4A01-9EE0-88DE3179A578}" srcOrd="1" destOrd="0" parTransId="{51FEB4AC-9CEB-47E2-8AE8-320B1CAC9BE6}" sibTransId="{E82DC4AA-A393-4B22-A7B0-4E2C204D0ED3}"/>
    <dgm:cxn modelId="{37681DDC-1FF8-48EF-97FC-FC04EE2F1629}" type="presOf" srcId="{9F357BF0-4E75-44F5-9DA9-6CEB58DCF537}" destId="{958ACE54-BEA9-42BC-B333-9F01BD826EDC}" srcOrd="0" destOrd="0" presId="urn:microsoft.com/office/officeart/2005/8/layout/hierarchy1"/>
    <dgm:cxn modelId="{5BBE2949-1D70-4573-AF15-E4CBD535BAA6}" type="presOf" srcId="{B7AA5067-6B16-40B1-B12B-507AE1D5481D}" destId="{A03CF523-FF73-417E-8EF2-7E49AEB89EE5}" srcOrd="0" destOrd="0" presId="urn:microsoft.com/office/officeart/2005/8/layout/hierarchy1"/>
    <dgm:cxn modelId="{16C4CE7A-F0EA-4B0B-BD7D-152F289A6E55}" srcId="{B7AA5067-6B16-40B1-B12B-507AE1D5481D}" destId="{5AAD17C9-1A95-4C12-99B9-089A0801843C}" srcOrd="0" destOrd="0" parTransId="{855454DE-3960-4489-969F-3FD75F5899BF}" sibTransId="{74A7FF2C-3520-4053-8790-EB5615EAB1C5}"/>
    <dgm:cxn modelId="{9CA87EE1-325B-4F2F-B386-5E88CC7ED1A9}" type="presOf" srcId="{51FEB4AC-9CEB-47E2-8AE8-320B1CAC9BE6}" destId="{9A654B4D-8EAC-405D-B39B-78BB45BB49A5}" srcOrd="0" destOrd="0" presId="urn:microsoft.com/office/officeart/2005/8/layout/hierarchy1"/>
    <dgm:cxn modelId="{AEFF891C-3DCE-4150-9C52-1F9431844694}" srcId="{9F357BF0-4E75-44F5-9DA9-6CEB58DCF537}" destId="{B7AA5067-6B16-40B1-B12B-507AE1D5481D}" srcOrd="0" destOrd="0" parTransId="{FD1BF290-33F8-4FB4-B04C-082C2B43C56B}" sibTransId="{1781939E-6BCF-407A-AC18-23EB794EDE12}"/>
    <dgm:cxn modelId="{95CEE2F1-2CAC-4D18-BD95-C87FC2936DF4}" type="presParOf" srcId="{958ACE54-BEA9-42BC-B333-9F01BD826EDC}" destId="{34B48DA5-8D4A-4E4C-B033-7A00573BEFF2}" srcOrd="0" destOrd="0" presId="urn:microsoft.com/office/officeart/2005/8/layout/hierarchy1"/>
    <dgm:cxn modelId="{AA460C2E-62B4-4802-B1D6-5213311BC3A2}" type="presParOf" srcId="{34B48DA5-8D4A-4E4C-B033-7A00573BEFF2}" destId="{D03985D0-FB44-43BC-91E4-626D27341625}" srcOrd="0" destOrd="0" presId="urn:microsoft.com/office/officeart/2005/8/layout/hierarchy1"/>
    <dgm:cxn modelId="{CCF0D50C-2D6D-46DF-B091-E54FB7349804}" type="presParOf" srcId="{D03985D0-FB44-43BC-91E4-626D27341625}" destId="{D59DF298-7F65-49E3-B6A0-90657645DD77}" srcOrd="0" destOrd="0" presId="urn:microsoft.com/office/officeart/2005/8/layout/hierarchy1"/>
    <dgm:cxn modelId="{54D50599-FD38-482C-9B72-A289FEE7B5E4}" type="presParOf" srcId="{D03985D0-FB44-43BC-91E4-626D27341625}" destId="{A03CF523-FF73-417E-8EF2-7E49AEB89EE5}" srcOrd="1" destOrd="0" presId="urn:microsoft.com/office/officeart/2005/8/layout/hierarchy1"/>
    <dgm:cxn modelId="{FF79DB66-EDD3-4B42-9C59-A01260D716F6}" type="presParOf" srcId="{34B48DA5-8D4A-4E4C-B033-7A00573BEFF2}" destId="{2234CD38-C8FB-4EA7-AE83-672449A9A75A}" srcOrd="1" destOrd="0" presId="urn:microsoft.com/office/officeart/2005/8/layout/hierarchy1"/>
    <dgm:cxn modelId="{C828DC0B-7688-4FD3-93A0-FD50B6D58A53}" type="presParOf" srcId="{2234CD38-C8FB-4EA7-AE83-672449A9A75A}" destId="{7EF249C7-E30A-457D-AE4B-CA35988BF790}" srcOrd="0" destOrd="0" presId="urn:microsoft.com/office/officeart/2005/8/layout/hierarchy1"/>
    <dgm:cxn modelId="{9829303C-3869-457A-A074-B7A96D5C79BD}" type="presParOf" srcId="{2234CD38-C8FB-4EA7-AE83-672449A9A75A}" destId="{E7395F67-22AF-414D-A358-C7D31CA1D929}" srcOrd="1" destOrd="0" presId="urn:microsoft.com/office/officeart/2005/8/layout/hierarchy1"/>
    <dgm:cxn modelId="{6E2556CD-B115-4D31-9836-43D7E9FCE67D}" type="presParOf" srcId="{E7395F67-22AF-414D-A358-C7D31CA1D929}" destId="{E41C36EE-4A93-4AF8-B75F-A4C062D00DF5}" srcOrd="0" destOrd="0" presId="urn:microsoft.com/office/officeart/2005/8/layout/hierarchy1"/>
    <dgm:cxn modelId="{CCC36D0F-5564-4C76-AC21-D89B17378201}" type="presParOf" srcId="{E41C36EE-4A93-4AF8-B75F-A4C062D00DF5}" destId="{2293F2EA-E2B3-4BF4-9B0C-6FF62294FFDA}" srcOrd="0" destOrd="0" presId="urn:microsoft.com/office/officeart/2005/8/layout/hierarchy1"/>
    <dgm:cxn modelId="{4EE0DEB9-38D9-419C-9887-6D5CF7F414EC}" type="presParOf" srcId="{E41C36EE-4A93-4AF8-B75F-A4C062D00DF5}" destId="{F451B451-BF5E-479B-ABD4-44085C242EA0}" srcOrd="1" destOrd="0" presId="urn:microsoft.com/office/officeart/2005/8/layout/hierarchy1"/>
    <dgm:cxn modelId="{93158BF2-E6E9-460D-BD38-D5C3DF9852A8}" type="presParOf" srcId="{E7395F67-22AF-414D-A358-C7D31CA1D929}" destId="{F0A1C293-4EC0-47F6-B286-60142DFC9D99}" srcOrd="1" destOrd="0" presId="urn:microsoft.com/office/officeart/2005/8/layout/hierarchy1"/>
    <dgm:cxn modelId="{1CA473C3-BDDA-4110-AD36-001B49DE5D0F}" type="presParOf" srcId="{2234CD38-C8FB-4EA7-AE83-672449A9A75A}" destId="{9A654B4D-8EAC-405D-B39B-78BB45BB49A5}" srcOrd="2" destOrd="0" presId="urn:microsoft.com/office/officeart/2005/8/layout/hierarchy1"/>
    <dgm:cxn modelId="{4874467C-71E4-495A-837C-1E6C71ABE134}" type="presParOf" srcId="{2234CD38-C8FB-4EA7-AE83-672449A9A75A}" destId="{B8382B41-C41E-41BD-99D5-986A2C453D19}" srcOrd="3" destOrd="0" presId="urn:microsoft.com/office/officeart/2005/8/layout/hierarchy1"/>
    <dgm:cxn modelId="{82DC531E-759A-48C3-A171-A1CC54307CF6}" type="presParOf" srcId="{B8382B41-C41E-41BD-99D5-986A2C453D19}" destId="{8A47DECE-6586-4FD0-9C31-36F46055F42C}" srcOrd="0" destOrd="0" presId="urn:microsoft.com/office/officeart/2005/8/layout/hierarchy1"/>
    <dgm:cxn modelId="{C55BD794-3970-40D0-AB64-C88D485D96B6}" type="presParOf" srcId="{8A47DECE-6586-4FD0-9C31-36F46055F42C}" destId="{69DC84CB-DA6F-42D1-A9F0-1B8BF3E23858}" srcOrd="0" destOrd="0" presId="urn:microsoft.com/office/officeart/2005/8/layout/hierarchy1"/>
    <dgm:cxn modelId="{D7B09949-A968-41E2-AB57-AE3E877CADED}" type="presParOf" srcId="{8A47DECE-6586-4FD0-9C31-36F46055F42C}" destId="{5103AF77-6631-4FE6-834F-6BE4A47B1124}" srcOrd="1" destOrd="0" presId="urn:microsoft.com/office/officeart/2005/8/layout/hierarchy1"/>
    <dgm:cxn modelId="{BF35DD46-3E6A-4090-BECF-5980683C6A40}" type="presParOf" srcId="{B8382B41-C41E-41BD-99D5-986A2C453D19}" destId="{08DD6073-F6F4-481A-82F8-B34340714C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EF1B7-13D6-49F7-8BE3-B12193C08D57}">
      <dsp:nvSpPr>
        <dsp:cNvPr id="0" name=""/>
        <dsp:cNvSpPr/>
      </dsp:nvSpPr>
      <dsp:spPr>
        <a:xfrm>
          <a:off x="7594520" y="3380846"/>
          <a:ext cx="91440" cy="533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1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8892B-DC01-4585-A70D-BD3B1E15E50B}">
      <dsp:nvSpPr>
        <dsp:cNvPr id="0" name=""/>
        <dsp:cNvSpPr/>
      </dsp:nvSpPr>
      <dsp:spPr>
        <a:xfrm>
          <a:off x="4279664" y="1683755"/>
          <a:ext cx="3360576" cy="533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98"/>
              </a:lnTo>
              <a:lnTo>
                <a:pt x="3360576" y="363298"/>
              </a:lnTo>
              <a:lnTo>
                <a:pt x="3360576" y="5331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41A29-ECC7-49D1-BBC0-0FD840160439}">
      <dsp:nvSpPr>
        <dsp:cNvPr id="0" name=""/>
        <dsp:cNvSpPr/>
      </dsp:nvSpPr>
      <dsp:spPr>
        <a:xfrm>
          <a:off x="4279664" y="3380846"/>
          <a:ext cx="1120192" cy="533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98"/>
              </a:lnTo>
              <a:lnTo>
                <a:pt x="1120192" y="363298"/>
              </a:lnTo>
              <a:lnTo>
                <a:pt x="1120192" y="5331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E5481-EE02-417D-A8F6-0610D10D6421}">
      <dsp:nvSpPr>
        <dsp:cNvPr id="0" name=""/>
        <dsp:cNvSpPr/>
      </dsp:nvSpPr>
      <dsp:spPr>
        <a:xfrm>
          <a:off x="3159472" y="3380846"/>
          <a:ext cx="1120192" cy="533109"/>
        </a:xfrm>
        <a:custGeom>
          <a:avLst/>
          <a:gdLst/>
          <a:ahLst/>
          <a:cxnLst/>
          <a:rect l="0" t="0" r="0" b="0"/>
          <a:pathLst>
            <a:path>
              <a:moveTo>
                <a:pt x="1120192" y="0"/>
              </a:moveTo>
              <a:lnTo>
                <a:pt x="1120192" y="363298"/>
              </a:lnTo>
              <a:lnTo>
                <a:pt x="0" y="363298"/>
              </a:lnTo>
              <a:lnTo>
                <a:pt x="0" y="5331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CE0B4-EC26-4BDB-AAE6-27E852DA4FFB}">
      <dsp:nvSpPr>
        <dsp:cNvPr id="0" name=""/>
        <dsp:cNvSpPr/>
      </dsp:nvSpPr>
      <dsp:spPr>
        <a:xfrm>
          <a:off x="4233944" y="1683755"/>
          <a:ext cx="91440" cy="533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1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7138C-41A1-4E50-B3E6-A8B9F9904457}">
      <dsp:nvSpPr>
        <dsp:cNvPr id="0" name=""/>
        <dsp:cNvSpPr/>
      </dsp:nvSpPr>
      <dsp:spPr>
        <a:xfrm>
          <a:off x="873368" y="3380846"/>
          <a:ext cx="91440" cy="533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1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4114D-6C7C-4FE8-97FE-2EAC5FDB3E3D}">
      <dsp:nvSpPr>
        <dsp:cNvPr id="0" name=""/>
        <dsp:cNvSpPr/>
      </dsp:nvSpPr>
      <dsp:spPr>
        <a:xfrm>
          <a:off x="919088" y="1683755"/>
          <a:ext cx="3360576" cy="533109"/>
        </a:xfrm>
        <a:custGeom>
          <a:avLst/>
          <a:gdLst/>
          <a:ahLst/>
          <a:cxnLst/>
          <a:rect l="0" t="0" r="0" b="0"/>
          <a:pathLst>
            <a:path>
              <a:moveTo>
                <a:pt x="3360576" y="0"/>
              </a:moveTo>
              <a:lnTo>
                <a:pt x="3360576" y="363298"/>
              </a:lnTo>
              <a:lnTo>
                <a:pt x="0" y="363298"/>
              </a:lnTo>
              <a:lnTo>
                <a:pt x="0" y="5331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2A3B-4A83-428A-975F-C65566DE1736}">
      <dsp:nvSpPr>
        <dsp:cNvPr id="0" name=""/>
        <dsp:cNvSpPr/>
      </dsp:nvSpPr>
      <dsp:spPr>
        <a:xfrm>
          <a:off x="3363143" y="519774"/>
          <a:ext cx="1833041" cy="1163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BB6377-5A15-4A78-9DF4-C85D4A0AE213}">
      <dsp:nvSpPr>
        <dsp:cNvPr id="0" name=""/>
        <dsp:cNvSpPr/>
      </dsp:nvSpPr>
      <dsp:spPr>
        <a:xfrm>
          <a:off x="3566814" y="713262"/>
          <a:ext cx="1833041" cy="116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Mess management</a:t>
          </a:r>
          <a:endParaRPr lang="en-US" sz="2300" kern="1200" dirty="0"/>
        </a:p>
      </dsp:txBody>
      <dsp:txXfrm>
        <a:off x="3600906" y="747354"/>
        <a:ext cx="1764857" cy="1095797"/>
      </dsp:txXfrm>
    </dsp:sp>
    <dsp:sp modelId="{599048FB-D0F0-45D0-9DD0-AC88443188AA}">
      <dsp:nvSpPr>
        <dsp:cNvPr id="0" name=""/>
        <dsp:cNvSpPr/>
      </dsp:nvSpPr>
      <dsp:spPr>
        <a:xfrm>
          <a:off x="2567" y="2216865"/>
          <a:ext cx="1833041" cy="1163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527363-0C85-4EDB-BE95-CD943CF25D0C}">
      <dsp:nvSpPr>
        <dsp:cNvPr id="0" name=""/>
        <dsp:cNvSpPr/>
      </dsp:nvSpPr>
      <dsp:spPr>
        <a:xfrm>
          <a:off x="206238" y="2410353"/>
          <a:ext cx="1833041" cy="116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End user</a:t>
          </a:r>
          <a:endParaRPr lang="en-US" sz="2300" kern="1200" dirty="0"/>
        </a:p>
      </dsp:txBody>
      <dsp:txXfrm>
        <a:off x="240330" y="2444445"/>
        <a:ext cx="1764857" cy="1095797"/>
      </dsp:txXfrm>
    </dsp:sp>
    <dsp:sp modelId="{0D1B7F58-80A0-4DD1-8721-50065ED53204}">
      <dsp:nvSpPr>
        <dsp:cNvPr id="0" name=""/>
        <dsp:cNvSpPr/>
      </dsp:nvSpPr>
      <dsp:spPr>
        <a:xfrm>
          <a:off x="2567" y="3913956"/>
          <a:ext cx="1833041" cy="1163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9C527E-930A-4646-BBC1-DDF97DA9C892}">
      <dsp:nvSpPr>
        <dsp:cNvPr id="0" name=""/>
        <dsp:cNvSpPr/>
      </dsp:nvSpPr>
      <dsp:spPr>
        <a:xfrm>
          <a:off x="206238" y="4107444"/>
          <a:ext cx="1833041" cy="116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User details</a:t>
          </a:r>
          <a:endParaRPr lang="en-US" sz="2300" kern="1200" dirty="0"/>
        </a:p>
      </dsp:txBody>
      <dsp:txXfrm>
        <a:off x="240330" y="4141536"/>
        <a:ext cx="1764857" cy="1095797"/>
      </dsp:txXfrm>
    </dsp:sp>
    <dsp:sp modelId="{879DE0A6-D46B-457A-8ECD-5322C70737E1}">
      <dsp:nvSpPr>
        <dsp:cNvPr id="0" name=""/>
        <dsp:cNvSpPr/>
      </dsp:nvSpPr>
      <dsp:spPr>
        <a:xfrm>
          <a:off x="3363143" y="2216865"/>
          <a:ext cx="1833041" cy="1163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7E75AC-C5D8-4844-91AD-C3DDD826F656}">
      <dsp:nvSpPr>
        <dsp:cNvPr id="0" name=""/>
        <dsp:cNvSpPr/>
      </dsp:nvSpPr>
      <dsp:spPr>
        <a:xfrm>
          <a:off x="3566814" y="2410353"/>
          <a:ext cx="1833041" cy="116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Admin</a:t>
          </a:r>
          <a:endParaRPr lang="en-US" sz="2300" kern="1200" dirty="0"/>
        </a:p>
      </dsp:txBody>
      <dsp:txXfrm>
        <a:off x="3600906" y="2444445"/>
        <a:ext cx="1764857" cy="1095797"/>
      </dsp:txXfrm>
    </dsp:sp>
    <dsp:sp modelId="{BBDD2E17-767C-4F11-A4B0-DB8521D78F0C}">
      <dsp:nvSpPr>
        <dsp:cNvPr id="0" name=""/>
        <dsp:cNvSpPr/>
      </dsp:nvSpPr>
      <dsp:spPr>
        <a:xfrm>
          <a:off x="2242951" y="3913956"/>
          <a:ext cx="1833041" cy="1163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DB6740-8565-431F-8C24-CB1677AD5555}">
      <dsp:nvSpPr>
        <dsp:cNvPr id="0" name=""/>
        <dsp:cNvSpPr/>
      </dsp:nvSpPr>
      <dsp:spPr>
        <a:xfrm>
          <a:off x="2446622" y="4107444"/>
          <a:ext cx="1833041" cy="116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manipulation</a:t>
          </a:r>
          <a:endParaRPr lang="en-US" sz="2300" kern="1200" dirty="0"/>
        </a:p>
      </dsp:txBody>
      <dsp:txXfrm>
        <a:off x="2480714" y="4141536"/>
        <a:ext cx="1764857" cy="1095797"/>
      </dsp:txXfrm>
    </dsp:sp>
    <dsp:sp modelId="{0437F4F7-B89E-49AD-A3E9-F6737BCB1646}">
      <dsp:nvSpPr>
        <dsp:cNvPr id="0" name=""/>
        <dsp:cNvSpPr/>
      </dsp:nvSpPr>
      <dsp:spPr>
        <a:xfrm>
          <a:off x="4483335" y="3913956"/>
          <a:ext cx="1833041" cy="1163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6D28E-3B9D-4601-AF55-E772233F0D1A}">
      <dsp:nvSpPr>
        <dsp:cNvPr id="0" name=""/>
        <dsp:cNvSpPr/>
      </dsp:nvSpPr>
      <dsp:spPr>
        <a:xfrm>
          <a:off x="4687006" y="4107444"/>
          <a:ext cx="1833041" cy="116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Time management</a:t>
          </a:r>
          <a:endParaRPr lang="en-US" sz="2300" kern="1200" dirty="0"/>
        </a:p>
      </dsp:txBody>
      <dsp:txXfrm>
        <a:off x="4721098" y="4141536"/>
        <a:ext cx="1764857" cy="1095797"/>
      </dsp:txXfrm>
    </dsp:sp>
    <dsp:sp modelId="{FB9CE506-2C61-4FE9-8818-1E5085523A69}">
      <dsp:nvSpPr>
        <dsp:cNvPr id="0" name=""/>
        <dsp:cNvSpPr/>
      </dsp:nvSpPr>
      <dsp:spPr>
        <a:xfrm>
          <a:off x="6723719" y="2216865"/>
          <a:ext cx="1833041" cy="1163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6A8ECB-FAB5-4049-B139-A56DE2A0DDB2}">
      <dsp:nvSpPr>
        <dsp:cNvPr id="0" name=""/>
        <dsp:cNvSpPr/>
      </dsp:nvSpPr>
      <dsp:spPr>
        <a:xfrm>
          <a:off x="6927391" y="2410353"/>
          <a:ext cx="1833041" cy="116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Chef</a:t>
          </a:r>
          <a:endParaRPr lang="en-US" sz="2300" kern="1200" dirty="0"/>
        </a:p>
      </dsp:txBody>
      <dsp:txXfrm>
        <a:off x="6961483" y="2444445"/>
        <a:ext cx="1764857" cy="1095797"/>
      </dsp:txXfrm>
    </dsp:sp>
    <dsp:sp modelId="{ACB04DA1-26EB-4D9C-B312-3AF6CA8B5534}">
      <dsp:nvSpPr>
        <dsp:cNvPr id="0" name=""/>
        <dsp:cNvSpPr/>
      </dsp:nvSpPr>
      <dsp:spPr>
        <a:xfrm>
          <a:off x="6723719" y="3913956"/>
          <a:ext cx="1833041" cy="1163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3FA4E0-B97B-4189-9F08-895A665CDFB1}">
      <dsp:nvSpPr>
        <dsp:cNvPr id="0" name=""/>
        <dsp:cNvSpPr/>
      </dsp:nvSpPr>
      <dsp:spPr>
        <a:xfrm>
          <a:off x="6927391" y="4107444"/>
          <a:ext cx="1833041" cy="116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Order manipulation</a:t>
          </a:r>
          <a:endParaRPr lang="en-US" sz="2300" kern="1200" dirty="0"/>
        </a:p>
      </dsp:txBody>
      <dsp:txXfrm>
        <a:off x="6961483" y="4141536"/>
        <a:ext cx="1764857" cy="1095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3ED3E-50BF-4E89-9D6D-A08F91168307}">
      <dsp:nvSpPr>
        <dsp:cNvPr id="0" name=""/>
        <dsp:cNvSpPr/>
      </dsp:nvSpPr>
      <dsp:spPr>
        <a:xfrm>
          <a:off x="5129547" y="3485980"/>
          <a:ext cx="1362893" cy="648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011"/>
              </a:lnTo>
              <a:lnTo>
                <a:pt x="1362893" y="442011"/>
              </a:lnTo>
              <a:lnTo>
                <a:pt x="1362893" y="6486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5865D-91BA-45AA-B660-D3DDEA843EB9}">
      <dsp:nvSpPr>
        <dsp:cNvPr id="0" name=""/>
        <dsp:cNvSpPr/>
      </dsp:nvSpPr>
      <dsp:spPr>
        <a:xfrm>
          <a:off x="3766653" y="3485980"/>
          <a:ext cx="1362893" cy="648613"/>
        </a:xfrm>
        <a:custGeom>
          <a:avLst/>
          <a:gdLst/>
          <a:ahLst/>
          <a:cxnLst/>
          <a:rect l="0" t="0" r="0" b="0"/>
          <a:pathLst>
            <a:path>
              <a:moveTo>
                <a:pt x="1362893" y="0"/>
              </a:moveTo>
              <a:lnTo>
                <a:pt x="1362893" y="442011"/>
              </a:lnTo>
              <a:lnTo>
                <a:pt x="0" y="442011"/>
              </a:lnTo>
              <a:lnTo>
                <a:pt x="0" y="6486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4019C-2793-41D5-81BE-7DC6D36843C9}">
      <dsp:nvSpPr>
        <dsp:cNvPr id="0" name=""/>
        <dsp:cNvSpPr/>
      </dsp:nvSpPr>
      <dsp:spPr>
        <a:xfrm>
          <a:off x="3766653" y="1421196"/>
          <a:ext cx="1362893" cy="648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011"/>
              </a:lnTo>
              <a:lnTo>
                <a:pt x="1362893" y="442011"/>
              </a:lnTo>
              <a:lnTo>
                <a:pt x="1362893" y="6486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5D3C2-2FF5-4CFF-88CA-3AFB1A9C8561}">
      <dsp:nvSpPr>
        <dsp:cNvPr id="0" name=""/>
        <dsp:cNvSpPr/>
      </dsp:nvSpPr>
      <dsp:spPr>
        <a:xfrm>
          <a:off x="2403760" y="1421196"/>
          <a:ext cx="1362893" cy="648613"/>
        </a:xfrm>
        <a:custGeom>
          <a:avLst/>
          <a:gdLst/>
          <a:ahLst/>
          <a:cxnLst/>
          <a:rect l="0" t="0" r="0" b="0"/>
          <a:pathLst>
            <a:path>
              <a:moveTo>
                <a:pt x="1362893" y="0"/>
              </a:moveTo>
              <a:lnTo>
                <a:pt x="1362893" y="442011"/>
              </a:lnTo>
              <a:lnTo>
                <a:pt x="0" y="442011"/>
              </a:lnTo>
              <a:lnTo>
                <a:pt x="0" y="6486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2C20A-6F40-4457-A0D7-6F53FE0BCDAA}">
      <dsp:nvSpPr>
        <dsp:cNvPr id="0" name=""/>
        <dsp:cNvSpPr/>
      </dsp:nvSpPr>
      <dsp:spPr>
        <a:xfrm>
          <a:off x="2651559" y="5026"/>
          <a:ext cx="2230189" cy="141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A075F8-0D49-40B1-87AC-CED0A797974F}">
      <dsp:nvSpPr>
        <dsp:cNvPr id="0" name=""/>
        <dsp:cNvSpPr/>
      </dsp:nvSpPr>
      <dsp:spPr>
        <a:xfrm>
          <a:off x="2899357" y="240435"/>
          <a:ext cx="2230189" cy="141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End user</a:t>
          </a:r>
          <a:endParaRPr lang="en-US" sz="3700" kern="1200" dirty="0"/>
        </a:p>
      </dsp:txBody>
      <dsp:txXfrm>
        <a:off x="2940835" y="281913"/>
        <a:ext cx="2147233" cy="1333214"/>
      </dsp:txXfrm>
    </dsp:sp>
    <dsp:sp modelId="{7BA642E7-66B8-4EB1-B7C9-E1AB01A694D0}">
      <dsp:nvSpPr>
        <dsp:cNvPr id="0" name=""/>
        <dsp:cNvSpPr/>
      </dsp:nvSpPr>
      <dsp:spPr>
        <a:xfrm>
          <a:off x="1288665" y="2069810"/>
          <a:ext cx="2230189" cy="141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96918C-BA44-434C-98CC-D2D086D22F41}">
      <dsp:nvSpPr>
        <dsp:cNvPr id="0" name=""/>
        <dsp:cNvSpPr/>
      </dsp:nvSpPr>
      <dsp:spPr>
        <a:xfrm>
          <a:off x="1536464" y="2305219"/>
          <a:ext cx="2230189" cy="141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User data</a:t>
          </a:r>
          <a:endParaRPr lang="en-US" sz="3700" kern="1200" dirty="0"/>
        </a:p>
      </dsp:txBody>
      <dsp:txXfrm>
        <a:off x="1577942" y="2346697"/>
        <a:ext cx="2147233" cy="1333214"/>
      </dsp:txXfrm>
    </dsp:sp>
    <dsp:sp modelId="{B69A32FD-AA74-4FA8-B06E-B041FDAE6983}">
      <dsp:nvSpPr>
        <dsp:cNvPr id="0" name=""/>
        <dsp:cNvSpPr/>
      </dsp:nvSpPr>
      <dsp:spPr>
        <a:xfrm>
          <a:off x="4014452" y="2069810"/>
          <a:ext cx="2230189" cy="141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218954-106F-4C3B-8582-10B23359C14E}">
      <dsp:nvSpPr>
        <dsp:cNvPr id="0" name=""/>
        <dsp:cNvSpPr/>
      </dsp:nvSpPr>
      <dsp:spPr>
        <a:xfrm>
          <a:off x="4262251" y="2305219"/>
          <a:ext cx="2230189" cy="141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Payment service</a:t>
          </a:r>
          <a:endParaRPr lang="en-US" sz="3700" kern="1200" dirty="0"/>
        </a:p>
      </dsp:txBody>
      <dsp:txXfrm>
        <a:off x="4303729" y="2346697"/>
        <a:ext cx="2147233" cy="1333214"/>
      </dsp:txXfrm>
    </dsp:sp>
    <dsp:sp modelId="{8BE5DDC5-42F9-4C2B-A380-EE4660077B60}">
      <dsp:nvSpPr>
        <dsp:cNvPr id="0" name=""/>
        <dsp:cNvSpPr/>
      </dsp:nvSpPr>
      <dsp:spPr>
        <a:xfrm>
          <a:off x="2651559" y="4134594"/>
          <a:ext cx="2230189" cy="141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529A44-5EB3-4826-91F1-A5B4C8CD1988}">
      <dsp:nvSpPr>
        <dsp:cNvPr id="0" name=""/>
        <dsp:cNvSpPr/>
      </dsp:nvSpPr>
      <dsp:spPr>
        <a:xfrm>
          <a:off x="2899357" y="4370003"/>
          <a:ext cx="2230189" cy="141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Online </a:t>
          </a:r>
          <a:endParaRPr lang="en-US" sz="3700" kern="1200" dirty="0"/>
        </a:p>
      </dsp:txBody>
      <dsp:txXfrm>
        <a:off x="2940835" y="4411481"/>
        <a:ext cx="2147233" cy="1333214"/>
      </dsp:txXfrm>
    </dsp:sp>
    <dsp:sp modelId="{AA7371AE-D06F-41D6-897A-5D1D616AC8B5}">
      <dsp:nvSpPr>
        <dsp:cNvPr id="0" name=""/>
        <dsp:cNvSpPr/>
      </dsp:nvSpPr>
      <dsp:spPr>
        <a:xfrm>
          <a:off x="5377346" y="4134594"/>
          <a:ext cx="2230189" cy="141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EF9DC8-A46A-41E8-9CB5-B8C1709354F4}">
      <dsp:nvSpPr>
        <dsp:cNvPr id="0" name=""/>
        <dsp:cNvSpPr/>
      </dsp:nvSpPr>
      <dsp:spPr>
        <a:xfrm>
          <a:off x="5625145" y="4370003"/>
          <a:ext cx="2230189" cy="141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Cash</a:t>
          </a:r>
          <a:endParaRPr lang="en-US" sz="3700" kern="1200" dirty="0"/>
        </a:p>
      </dsp:txBody>
      <dsp:txXfrm>
        <a:off x="5666623" y="4411481"/>
        <a:ext cx="2147233" cy="13332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5B1FD-D40A-4B3D-A57A-7EE760D16760}">
      <dsp:nvSpPr>
        <dsp:cNvPr id="0" name=""/>
        <dsp:cNvSpPr/>
      </dsp:nvSpPr>
      <dsp:spPr>
        <a:xfrm>
          <a:off x="4830633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78AE4-15B7-4554-A2B2-96977DFD3F96}">
      <dsp:nvSpPr>
        <dsp:cNvPr id="0" name=""/>
        <dsp:cNvSpPr/>
      </dsp:nvSpPr>
      <dsp:spPr>
        <a:xfrm>
          <a:off x="3439790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1436563" y="310602"/>
              </a:lnTo>
              <a:lnTo>
                <a:pt x="1436563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6707D-056F-4B9A-86F3-49052C100DC5}">
      <dsp:nvSpPr>
        <dsp:cNvPr id="0" name=""/>
        <dsp:cNvSpPr/>
      </dsp:nvSpPr>
      <dsp:spPr>
        <a:xfrm>
          <a:off x="2003226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575E-BFC8-4616-8D65-1FA7B839B997}">
      <dsp:nvSpPr>
        <dsp:cNvPr id="0" name=""/>
        <dsp:cNvSpPr/>
      </dsp:nvSpPr>
      <dsp:spPr>
        <a:xfrm>
          <a:off x="1045517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554E3-4D24-4C89-9A98-41EB89677D2A}">
      <dsp:nvSpPr>
        <dsp:cNvPr id="0" name=""/>
        <dsp:cNvSpPr/>
      </dsp:nvSpPr>
      <dsp:spPr>
        <a:xfrm>
          <a:off x="2003226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1436563" y="0"/>
              </a:moveTo>
              <a:lnTo>
                <a:pt x="1436563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22FF8-7B0E-4350-95E6-7938C001B50E}">
      <dsp:nvSpPr>
        <dsp:cNvPr id="0" name=""/>
        <dsp:cNvSpPr/>
      </dsp:nvSpPr>
      <dsp:spPr>
        <a:xfrm>
          <a:off x="2656209" y="786"/>
          <a:ext cx="1567160" cy="995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2BEF73-1A24-4358-B77E-75C16AF5F295}">
      <dsp:nvSpPr>
        <dsp:cNvPr id="0" name=""/>
        <dsp:cNvSpPr/>
      </dsp:nvSpPr>
      <dsp:spPr>
        <a:xfrm>
          <a:off x="2830338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</a:t>
          </a:r>
          <a:endParaRPr lang="en-US" sz="1900" kern="1200" dirty="0"/>
        </a:p>
      </dsp:txBody>
      <dsp:txXfrm>
        <a:off x="2859485" y="195355"/>
        <a:ext cx="1508866" cy="936852"/>
      </dsp:txXfrm>
    </dsp:sp>
    <dsp:sp modelId="{66659596-DBCD-4048-92A6-86EEE1C07CFA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6226A5-AD4E-4535-BA2C-00F8D7998829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data manipulation</a:t>
          </a:r>
          <a:endParaRPr lang="en-US" sz="1900" kern="1200" dirty="0"/>
        </a:p>
      </dsp:txBody>
      <dsp:txXfrm>
        <a:off x="1422922" y="1646284"/>
        <a:ext cx="1508866" cy="936852"/>
      </dsp:txXfrm>
    </dsp:sp>
    <dsp:sp modelId="{DBE3E1FF-BBD9-4141-8639-8E27BFB0F3CE}">
      <dsp:nvSpPr>
        <dsp:cNvPr id="0" name=""/>
        <dsp:cNvSpPr/>
      </dsp:nvSpPr>
      <dsp:spPr>
        <a:xfrm>
          <a:off x="261937" y="2902644"/>
          <a:ext cx="1567160" cy="995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FBA2FC-E3A9-4892-AF8D-536C115F767B}">
      <dsp:nvSpPr>
        <dsp:cNvPr id="0" name=""/>
        <dsp:cNvSpPr/>
      </dsp:nvSpPr>
      <dsp:spPr>
        <a:xfrm>
          <a:off x="436066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data</a:t>
          </a:r>
          <a:endParaRPr lang="en-US" sz="1900" kern="1200" dirty="0"/>
        </a:p>
      </dsp:txBody>
      <dsp:txXfrm>
        <a:off x="465213" y="3097213"/>
        <a:ext cx="1508866" cy="936852"/>
      </dsp:txXfrm>
    </dsp:sp>
    <dsp:sp modelId="{C124D2CB-9DCE-4E52-ACBB-988F98E59BEB}">
      <dsp:nvSpPr>
        <dsp:cNvPr id="0" name=""/>
        <dsp:cNvSpPr/>
      </dsp:nvSpPr>
      <dsp:spPr>
        <a:xfrm>
          <a:off x="2177355" y="2902644"/>
          <a:ext cx="1567160" cy="995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145F78-DCA3-4C28-864D-E3A52A4140E2}">
      <dsp:nvSpPr>
        <dsp:cNvPr id="0" name=""/>
        <dsp:cNvSpPr/>
      </dsp:nvSpPr>
      <dsp:spPr>
        <a:xfrm>
          <a:off x="2351484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Payment management</a:t>
          </a:r>
          <a:endParaRPr lang="en-US" sz="1900" kern="1200" dirty="0"/>
        </a:p>
      </dsp:txBody>
      <dsp:txXfrm>
        <a:off x="2380631" y="3097213"/>
        <a:ext cx="1508866" cy="936852"/>
      </dsp:txXfrm>
    </dsp:sp>
    <dsp:sp modelId="{1AE56901-2538-4BF6-9B3B-1180FE4316E3}">
      <dsp:nvSpPr>
        <dsp:cNvPr id="0" name=""/>
        <dsp:cNvSpPr/>
      </dsp:nvSpPr>
      <dsp:spPr>
        <a:xfrm>
          <a:off x="4092773" y="1451715"/>
          <a:ext cx="1567160" cy="995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5AE01F-6561-4A63-8384-93D3E9FEC7E6}">
      <dsp:nvSpPr>
        <dsp:cNvPr id="0" name=""/>
        <dsp:cNvSpPr/>
      </dsp:nvSpPr>
      <dsp:spPr>
        <a:xfrm>
          <a:off x="4266902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Time management</a:t>
          </a:r>
          <a:endParaRPr lang="en-US" sz="1900" kern="1200" dirty="0"/>
        </a:p>
      </dsp:txBody>
      <dsp:txXfrm>
        <a:off x="4296049" y="1646284"/>
        <a:ext cx="1508866" cy="936852"/>
      </dsp:txXfrm>
    </dsp:sp>
    <dsp:sp modelId="{F9BC0FC7-CF8D-45A6-A751-27AEF4EAB041}">
      <dsp:nvSpPr>
        <dsp:cNvPr id="0" name=""/>
        <dsp:cNvSpPr/>
      </dsp:nvSpPr>
      <dsp:spPr>
        <a:xfrm>
          <a:off x="4092773" y="2902644"/>
          <a:ext cx="1567160" cy="995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B19B96-133E-4820-88A9-32CB40ABBD0E}">
      <dsp:nvSpPr>
        <dsp:cNvPr id="0" name=""/>
        <dsp:cNvSpPr/>
      </dsp:nvSpPr>
      <dsp:spPr>
        <a:xfrm>
          <a:off x="4266902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Mess management</a:t>
          </a:r>
          <a:endParaRPr lang="en-US" sz="1900" kern="1200" dirty="0"/>
        </a:p>
      </dsp:txBody>
      <dsp:txXfrm>
        <a:off x="4296049" y="3097213"/>
        <a:ext cx="1508866" cy="936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54B4D-8EAC-405D-B39B-78BB45BB49A5}">
      <dsp:nvSpPr>
        <dsp:cNvPr id="0" name=""/>
        <dsp:cNvSpPr/>
      </dsp:nvSpPr>
      <dsp:spPr>
        <a:xfrm>
          <a:off x="2912566" y="1548840"/>
          <a:ext cx="1489769" cy="708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159"/>
              </a:lnTo>
              <a:lnTo>
                <a:pt x="1489769" y="483159"/>
              </a:lnTo>
              <a:lnTo>
                <a:pt x="1489769" y="7089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249C7-E30A-457D-AE4B-CA35988BF790}">
      <dsp:nvSpPr>
        <dsp:cNvPr id="0" name=""/>
        <dsp:cNvSpPr/>
      </dsp:nvSpPr>
      <dsp:spPr>
        <a:xfrm>
          <a:off x="1422796" y="1548840"/>
          <a:ext cx="1489769" cy="708994"/>
        </a:xfrm>
        <a:custGeom>
          <a:avLst/>
          <a:gdLst/>
          <a:ahLst/>
          <a:cxnLst/>
          <a:rect l="0" t="0" r="0" b="0"/>
          <a:pathLst>
            <a:path>
              <a:moveTo>
                <a:pt x="1489769" y="0"/>
              </a:moveTo>
              <a:lnTo>
                <a:pt x="1489769" y="483159"/>
              </a:lnTo>
              <a:lnTo>
                <a:pt x="0" y="483159"/>
              </a:lnTo>
              <a:lnTo>
                <a:pt x="0" y="7089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DF298-7F65-49E3-B6A0-90657645DD77}">
      <dsp:nvSpPr>
        <dsp:cNvPr id="0" name=""/>
        <dsp:cNvSpPr/>
      </dsp:nvSpPr>
      <dsp:spPr>
        <a:xfrm>
          <a:off x="1693664" y="834"/>
          <a:ext cx="2437804" cy="1548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3CF523-FF73-417E-8EF2-7E49AEB89EE5}">
      <dsp:nvSpPr>
        <dsp:cNvPr id="0" name=""/>
        <dsp:cNvSpPr/>
      </dsp:nvSpPr>
      <dsp:spPr>
        <a:xfrm>
          <a:off x="1964531" y="258158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Chef</a:t>
          </a:r>
          <a:endParaRPr lang="en-US" sz="3000" kern="1200" dirty="0"/>
        </a:p>
      </dsp:txBody>
      <dsp:txXfrm>
        <a:off x="2009871" y="303498"/>
        <a:ext cx="2347124" cy="1457325"/>
      </dsp:txXfrm>
    </dsp:sp>
    <dsp:sp modelId="{2293F2EA-E2B3-4BF4-9B0C-6FF62294FFDA}">
      <dsp:nvSpPr>
        <dsp:cNvPr id="0" name=""/>
        <dsp:cNvSpPr/>
      </dsp:nvSpPr>
      <dsp:spPr>
        <a:xfrm>
          <a:off x="203894" y="2257835"/>
          <a:ext cx="2437804" cy="1548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1B451-BF5E-479B-ABD4-44085C242EA0}">
      <dsp:nvSpPr>
        <dsp:cNvPr id="0" name=""/>
        <dsp:cNvSpPr/>
      </dsp:nvSpPr>
      <dsp:spPr>
        <a:xfrm>
          <a:off x="474761" y="2515159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Menu </a:t>
          </a:r>
          <a:endParaRPr lang="en-US" sz="3000" kern="1200" dirty="0"/>
        </a:p>
      </dsp:txBody>
      <dsp:txXfrm>
        <a:off x="520101" y="2560499"/>
        <a:ext cx="2347124" cy="1457325"/>
      </dsp:txXfrm>
    </dsp:sp>
    <dsp:sp modelId="{69DC84CB-DA6F-42D1-A9F0-1B8BF3E23858}">
      <dsp:nvSpPr>
        <dsp:cNvPr id="0" name=""/>
        <dsp:cNvSpPr/>
      </dsp:nvSpPr>
      <dsp:spPr>
        <a:xfrm>
          <a:off x="3183433" y="2257835"/>
          <a:ext cx="2437804" cy="1548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03AF77-6631-4FE6-834F-6BE4A47B1124}">
      <dsp:nvSpPr>
        <dsp:cNvPr id="0" name=""/>
        <dsp:cNvSpPr/>
      </dsp:nvSpPr>
      <dsp:spPr>
        <a:xfrm>
          <a:off x="3454300" y="2515159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Order management</a:t>
          </a:r>
          <a:endParaRPr lang="en-US" sz="3000" kern="1200" dirty="0"/>
        </a:p>
      </dsp:txBody>
      <dsp:txXfrm>
        <a:off x="3499640" y="2560499"/>
        <a:ext cx="2347124" cy="1457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2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5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8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469D-53B6-43E6-A3A8-CF6F3E696A5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9916-9639-4B47-8494-6022C012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5127331"/>
              </p:ext>
            </p:extLst>
          </p:nvPr>
        </p:nvGraphicFramePr>
        <p:xfrm>
          <a:off x="152400" y="304800"/>
          <a:ext cx="8763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95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3648264"/>
              </p:ext>
            </p:extLst>
          </p:nvPr>
        </p:nvGraphicFramePr>
        <p:xfrm>
          <a:off x="0" y="304800"/>
          <a:ext cx="9144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93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345466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5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258141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63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dac</dc:creator>
  <cp:lastModifiedBy>dac</cp:lastModifiedBy>
  <cp:revision>4</cp:revision>
  <dcterms:created xsi:type="dcterms:W3CDTF">2018-03-18T17:46:18Z</dcterms:created>
  <dcterms:modified xsi:type="dcterms:W3CDTF">2018-03-18T18:26:47Z</dcterms:modified>
</cp:coreProperties>
</file>