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4FC-F9AE-4C18-86F6-0B4F3BA36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73203-76E8-46FA-BC0B-21746F15F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07D5-7D57-4BAB-8AE7-C0905E81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5552-C49C-4A9D-82A7-DE21C674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CE014-9C95-40A9-83FD-A10A194C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A8F2-A4B4-42C4-B274-FC4B5E18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A5FC8-1F53-4183-AD12-975047E1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B804-9FEB-453C-8CB9-0BBB4E05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C736-0B32-43F8-80DC-5A5C94A2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4C7E-2413-40F1-B4A6-413806E6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50FF0-70D0-4C04-830C-24D9BC05A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C9CE2-25CB-4DAC-A52A-6E9EB8D3D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EFA33-C37F-4E3A-BD40-FCF22331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7F0-7277-4A83-967F-5430AA50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0258-7BD6-4351-9DFE-BFD07184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ADD6-C939-4B96-8C05-14E68334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2540-62EC-4C71-AE86-F22E44FB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635B-E79C-422C-BB14-82187EF7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1EA5-BC41-4048-900E-645FA99D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33CF-01BE-42E7-9E26-D3D825E6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D14-2D74-466D-AC76-13A0FEE3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115B-A98E-4DAB-9E1E-FD589AE8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437E-6699-4634-9E67-DE1353A4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8072-15A8-438D-BE89-8ED786D6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7699-694D-42B5-B4CE-709F3DB5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DFD3-B6AB-4435-915F-B98388EA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A958-D3F6-41F3-BF42-043F56586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2E9EB-3F1F-4CB0-8195-DF24444D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4B5FA-0512-4527-984A-2B12694E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A45DE-215E-4DC1-B421-8590357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DDE7E-8B40-4A2A-B2E5-AB1F9DD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FF5-4FAF-49CA-A81B-1BB824FC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21748-FD2B-4C5F-B040-2EB75BFF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953A-83B1-40F0-9106-017FC168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EF2DB-3E90-48E7-8822-07C336A17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48052-B3C6-472E-B4E1-F6C5DEF8B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05805-C9C7-46B5-9AF1-8C9AB29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E7BDB-3CA0-4022-8EF1-8796BF77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1E10F-D907-4F87-9F16-0E4B9F5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8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0630-9442-423B-BD61-F1B34405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26DDB-0510-44DD-AC4D-C153A8A0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5C67-5503-4654-B7B7-9353618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3D5C-DBD2-40EE-8E29-38B082D0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9BA6F-0791-4406-B019-A1EB12AE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3DF08-8A82-48E1-8619-B02F5024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DD0F1-51F5-464E-8C7D-7B3B3BC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014F-51A8-43E6-802C-A917A060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808D-6599-4354-9F85-8230269E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7265D-870C-4F37-B13C-53D60807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74E23-C862-49E5-8F97-1C2549DC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1385-72BD-4A62-A555-91379ABB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01C8A-CD24-4D64-800B-CD980F7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2D1F-ACA2-4B4C-89FF-329684B2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0286D-CF39-4DBF-B492-A7390E37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528C8-6197-4C50-BAB8-202E8933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4E31-CB83-4E3A-821F-FD6B948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43B40-06CF-4A12-9A1D-36FFD51D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1ABB-E0F7-48D2-9E14-BC40B558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58A95-279A-42F3-92C1-C0EA5A1C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C1D76-A273-44EB-8D96-A37B809C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F3B6-1C16-43E4-8338-EC14E21B9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1A15-80FF-48C9-B8A3-179B8125589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8878-CD92-4797-9C24-207C0D70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CE3E-0F8B-4776-ABFA-3EB215AC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A94B-90E0-40CD-8889-079B1906D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FB53F-E7E3-4968-8D47-748E02DBE0D3}"/>
              </a:ext>
            </a:extLst>
          </p:cNvPr>
          <p:cNvSpPr txBox="1"/>
          <p:nvPr/>
        </p:nvSpPr>
        <p:spPr>
          <a:xfrm>
            <a:off x="1740309" y="1061883"/>
            <a:ext cx="116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fib(n = 6)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501C903-943B-4527-BFE5-B1818AC40F98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407985" y="1344116"/>
            <a:ext cx="212950" cy="387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A405E0-BB26-4A41-B2C9-EFD899BD4F81}"/>
              </a:ext>
            </a:extLst>
          </p:cNvPr>
          <p:cNvSpPr txBox="1"/>
          <p:nvPr/>
        </p:nvSpPr>
        <p:spPr>
          <a:xfrm>
            <a:off x="2708034" y="145949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 ≠ 0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8793770-3373-4463-95C6-900AAE3118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5130" y="1741732"/>
            <a:ext cx="212950" cy="387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C794E7-E1DA-4770-A289-F12B1974AEB7}"/>
              </a:ext>
            </a:extLst>
          </p:cNvPr>
          <p:cNvSpPr txBox="1"/>
          <p:nvPr/>
        </p:nvSpPr>
        <p:spPr>
          <a:xfrm>
            <a:off x="3435179" y="185711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 ≠ 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8B3F8A1-077F-4BE9-BCA3-B43CC7DF1C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2275" y="2111064"/>
            <a:ext cx="212950" cy="387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39166-358B-49C6-AD81-0CDE8AD142E0}"/>
              </a:ext>
            </a:extLst>
          </p:cNvPr>
          <p:cNvSpPr txBox="1"/>
          <p:nvPr/>
        </p:nvSpPr>
        <p:spPr>
          <a:xfrm>
            <a:off x="4162324" y="222644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 ≠ 2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DC98700-8648-408C-81B2-0DD3814D1A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89420" y="2508681"/>
            <a:ext cx="212950" cy="387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42B569-5886-4C85-923E-9B07CAFB036D}"/>
              </a:ext>
            </a:extLst>
          </p:cNvPr>
          <p:cNvSpPr txBox="1"/>
          <p:nvPr/>
        </p:nvSpPr>
        <p:spPr>
          <a:xfrm>
            <a:off x="4889469" y="262406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fib(n = 5) + fib(n = 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D7C97C-98AD-419C-B68C-01C5F2F205AA}"/>
              </a:ext>
            </a:extLst>
          </p:cNvPr>
          <p:cNvSpPr txBox="1"/>
          <p:nvPr/>
        </p:nvSpPr>
        <p:spPr>
          <a:xfrm>
            <a:off x="3595273" y="324433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fib(n = 4) +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fib(n = 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6632B5-0286-4E42-9D91-CDD1F010C15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695895" y="2993396"/>
            <a:ext cx="280551" cy="25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78F39E-D29A-4082-B607-607439918D84}"/>
              </a:ext>
            </a:extLst>
          </p:cNvPr>
          <p:cNvSpPr txBox="1"/>
          <p:nvPr/>
        </p:nvSpPr>
        <p:spPr>
          <a:xfrm>
            <a:off x="2356858" y="3864604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fib(n = 3) </a:t>
            </a:r>
            <a:r>
              <a:rPr lang="en-US" dirty="0">
                <a:latin typeface="Garamond" panose="02020404030301010803" pitchFamily="18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fib(n = 2)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59B0E-B0D7-4454-AB5C-AC6CFA920D1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57480" y="3613666"/>
            <a:ext cx="280552" cy="25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21F730-9764-4D0A-8C43-158228370E58}"/>
              </a:ext>
            </a:extLst>
          </p:cNvPr>
          <p:cNvSpPr txBox="1"/>
          <p:nvPr/>
        </p:nvSpPr>
        <p:spPr>
          <a:xfrm>
            <a:off x="6653172" y="334020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fib(n = 3) </a:t>
            </a:r>
            <a:r>
              <a:rPr lang="en-US" dirty="0">
                <a:latin typeface="Garamond" panose="02020404030301010803" pitchFamily="18" charset="0"/>
              </a:rPr>
              <a:t>+ 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fib(n = 2)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4C60CE-60C9-488C-B628-111C1774CA26}"/>
              </a:ext>
            </a:extLst>
          </p:cNvPr>
          <p:cNvCxnSpPr>
            <a:cxnSpLocks/>
          </p:cNvCxnSpPr>
          <p:nvPr/>
        </p:nvCxnSpPr>
        <p:spPr>
          <a:xfrm>
            <a:off x="6713375" y="2993396"/>
            <a:ext cx="240490" cy="34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78D90B0-86C0-42BE-987F-73296D7D69E3}"/>
              </a:ext>
            </a:extLst>
          </p:cNvPr>
          <p:cNvSpPr txBox="1"/>
          <p:nvPr/>
        </p:nvSpPr>
        <p:spPr>
          <a:xfrm>
            <a:off x="5796517" y="1431215"/>
            <a:ext cx="352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Garamond" panose="02020404030301010803" pitchFamily="18" charset="0"/>
              </a:rPr>
              <a:t>reminder</a:t>
            </a:r>
            <a:r>
              <a:rPr lang="en-US" dirty="0">
                <a:latin typeface="Garamond" panose="02020404030301010803" pitchFamily="18" charset="0"/>
              </a:rPr>
              <a:t>: the n ≠ [0, 1, 2] checks happen recursively for every fib()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E653BD-925C-4E1D-AD7B-CDE3AC75327C}"/>
              </a:ext>
            </a:extLst>
          </p:cNvPr>
          <p:cNvCxnSpPr>
            <a:cxnSpLocks/>
          </p:cNvCxnSpPr>
          <p:nvPr/>
        </p:nvCxnSpPr>
        <p:spPr>
          <a:xfrm>
            <a:off x="2979547" y="4321804"/>
            <a:ext cx="1909922" cy="4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FFCFE5-1124-47CF-8D93-6A13726DFEBE}"/>
              </a:ext>
            </a:extLst>
          </p:cNvPr>
          <p:cNvCxnSpPr>
            <a:cxnSpLocks/>
          </p:cNvCxnSpPr>
          <p:nvPr/>
        </p:nvCxnSpPr>
        <p:spPr>
          <a:xfrm>
            <a:off x="4515603" y="4321804"/>
            <a:ext cx="727449" cy="42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3B5C444-AA6B-4729-8002-C64A82C13578}"/>
              </a:ext>
            </a:extLst>
          </p:cNvPr>
          <p:cNvCxnSpPr>
            <a:cxnSpLocks/>
          </p:cNvCxnSpPr>
          <p:nvPr/>
        </p:nvCxnSpPr>
        <p:spPr>
          <a:xfrm>
            <a:off x="5228304" y="3622092"/>
            <a:ext cx="310525" cy="11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392C21-3917-4901-B45F-43364223D005}"/>
              </a:ext>
            </a:extLst>
          </p:cNvPr>
          <p:cNvCxnSpPr>
            <a:cxnSpLocks/>
          </p:cNvCxnSpPr>
          <p:nvPr/>
        </p:nvCxnSpPr>
        <p:spPr>
          <a:xfrm flipH="1">
            <a:off x="5856257" y="3739135"/>
            <a:ext cx="1172844" cy="101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B0B770-BF46-4C5D-9D93-9DC322E1FD5D}"/>
              </a:ext>
            </a:extLst>
          </p:cNvPr>
          <p:cNvCxnSpPr>
            <a:cxnSpLocks/>
          </p:cNvCxnSpPr>
          <p:nvPr/>
        </p:nvCxnSpPr>
        <p:spPr>
          <a:xfrm flipH="1">
            <a:off x="6261763" y="3739135"/>
            <a:ext cx="1734126" cy="101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070F455-BBB9-4C4F-A2FA-B35DFE120E1E}"/>
              </a:ext>
            </a:extLst>
          </p:cNvPr>
          <p:cNvSpPr txBox="1"/>
          <p:nvPr/>
        </p:nvSpPr>
        <p:spPr>
          <a:xfrm>
            <a:off x="4505228" y="483799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1 + 1 + 1 + 1 + 1 = 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70CA7E-BC85-482B-B95D-D85D7E5C17DD}"/>
              </a:ext>
            </a:extLst>
          </p:cNvPr>
          <p:cNvSpPr/>
          <p:nvPr/>
        </p:nvSpPr>
        <p:spPr>
          <a:xfrm>
            <a:off x="2895455" y="794778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240D61-B95F-4273-BDBB-2CB91F13F4CA}"/>
              </a:ext>
            </a:extLst>
          </p:cNvPr>
          <p:cNvSpPr/>
          <p:nvPr/>
        </p:nvSpPr>
        <p:spPr>
          <a:xfrm>
            <a:off x="5114537" y="2138659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6BBA9E-4EF1-4817-A674-CB6A82B629BA}"/>
              </a:ext>
            </a:extLst>
          </p:cNvPr>
          <p:cNvSpPr/>
          <p:nvPr/>
        </p:nvSpPr>
        <p:spPr>
          <a:xfrm>
            <a:off x="3292427" y="2820042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899D80-1FD6-40FE-9896-A581DB37F934}"/>
              </a:ext>
            </a:extLst>
          </p:cNvPr>
          <p:cNvSpPr/>
          <p:nvPr/>
        </p:nvSpPr>
        <p:spPr>
          <a:xfrm>
            <a:off x="1918845" y="3610140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47733B-8430-431B-ACE3-38F05D09C4B5}"/>
              </a:ext>
            </a:extLst>
          </p:cNvPr>
          <p:cNvSpPr/>
          <p:nvPr/>
        </p:nvSpPr>
        <p:spPr>
          <a:xfrm>
            <a:off x="4543845" y="3793437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B12D0C1-672A-4B92-9F0E-6DAD3B2CDF38}"/>
              </a:ext>
            </a:extLst>
          </p:cNvPr>
          <p:cNvSpPr/>
          <p:nvPr/>
        </p:nvSpPr>
        <p:spPr>
          <a:xfrm>
            <a:off x="5770451" y="3200454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8FAC2A-102A-4C04-B777-94E219306EE9}"/>
              </a:ext>
            </a:extLst>
          </p:cNvPr>
          <p:cNvSpPr/>
          <p:nvPr/>
        </p:nvSpPr>
        <p:spPr>
          <a:xfrm>
            <a:off x="7010510" y="2360974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CF2F77E-CF53-44C8-8A53-82DA95CCC0D4}"/>
              </a:ext>
            </a:extLst>
          </p:cNvPr>
          <p:cNvSpPr/>
          <p:nvPr/>
        </p:nvSpPr>
        <p:spPr>
          <a:xfrm>
            <a:off x="7434802" y="2877782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8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3C70E1-85F4-435D-A908-9BD324D1B53D}"/>
              </a:ext>
            </a:extLst>
          </p:cNvPr>
          <p:cNvSpPr/>
          <p:nvPr/>
        </p:nvSpPr>
        <p:spPr>
          <a:xfrm>
            <a:off x="8401395" y="3722576"/>
            <a:ext cx="424292" cy="424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022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E4BDA-7DF7-4C47-B490-9B28A28C8F32}"/>
              </a:ext>
            </a:extLst>
          </p:cNvPr>
          <p:cNvSpPr txBox="1"/>
          <p:nvPr/>
        </p:nvSpPr>
        <p:spPr>
          <a:xfrm>
            <a:off x="4843283" y="219802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0DFC43-CC4E-425D-9C35-7BE4C1233D0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69416" y="558356"/>
            <a:ext cx="0" cy="4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9D66E2-1DB1-44BA-9B76-1710484410FF}"/>
              </a:ext>
            </a:extLst>
          </p:cNvPr>
          <p:cNvSpPr txBox="1"/>
          <p:nvPr/>
        </p:nvSpPr>
        <p:spPr>
          <a:xfrm>
            <a:off x="4460340" y="1008435"/>
            <a:ext cx="20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Do we meet criteria (a)?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856A82-A8D0-491D-947D-583E6AEFD024}"/>
              </a:ext>
            </a:extLst>
          </p:cNvPr>
          <p:cNvCxnSpPr>
            <a:cxnSpLocks/>
          </p:cNvCxnSpPr>
          <p:nvPr/>
        </p:nvCxnSpPr>
        <p:spPr>
          <a:xfrm flipH="1">
            <a:off x="5012094" y="1416673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3EA12B-D916-4515-8063-1C329D9FC084}"/>
              </a:ext>
            </a:extLst>
          </p:cNvPr>
          <p:cNvSpPr txBox="1"/>
          <p:nvPr/>
        </p:nvSpPr>
        <p:spPr>
          <a:xfrm>
            <a:off x="4460340" y="1805208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5B0CD-FB4F-43E8-8036-A333A37BA84B}"/>
              </a:ext>
            </a:extLst>
          </p:cNvPr>
          <p:cNvSpPr txBox="1"/>
          <p:nvPr/>
        </p:nvSpPr>
        <p:spPr>
          <a:xfrm>
            <a:off x="2766751" y="2593841"/>
            <a:ext cx="1764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Yay! We’re happy!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Terminate function.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359FA-6C43-472D-8553-C2C42BD701F2}"/>
              </a:ext>
            </a:extLst>
          </p:cNvPr>
          <p:cNvSpPr txBox="1"/>
          <p:nvPr/>
        </p:nvSpPr>
        <p:spPr>
          <a:xfrm>
            <a:off x="5926738" y="180520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D9C962-C920-4CDB-9BBA-B2F18BE74763}"/>
              </a:ext>
            </a:extLst>
          </p:cNvPr>
          <p:cNvCxnSpPr>
            <a:cxnSpLocks/>
          </p:cNvCxnSpPr>
          <p:nvPr/>
        </p:nvCxnSpPr>
        <p:spPr>
          <a:xfrm>
            <a:off x="5469416" y="1416673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3813A4-A936-4964-A257-7355FEC8191C}"/>
              </a:ext>
            </a:extLst>
          </p:cNvPr>
          <p:cNvCxnSpPr>
            <a:cxnSpLocks/>
          </p:cNvCxnSpPr>
          <p:nvPr/>
        </p:nvCxnSpPr>
        <p:spPr>
          <a:xfrm flipH="1">
            <a:off x="4073951" y="2143762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6817AA-4088-43C4-A4E7-C2CFF2AA28C7}"/>
              </a:ext>
            </a:extLst>
          </p:cNvPr>
          <p:cNvCxnSpPr>
            <a:cxnSpLocks/>
          </p:cNvCxnSpPr>
          <p:nvPr/>
        </p:nvCxnSpPr>
        <p:spPr>
          <a:xfrm>
            <a:off x="6424231" y="2111776"/>
            <a:ext cx="442037" cy="4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571F80-7DAC-4A89-86CA-9BF83E5F031E}"/>
              </a:ext>
            </a:extLst>
          </p:cNvPr>
          <p:cNvSpPr txBox="1"/>
          <p:nvPr/>
        </p:nvSpPr>
        <p:spPr>
          <a:xfrm>
            <a:off x="5240755" y="2576105"/>
            <a:ext cx="3473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Let’s disaggregate the data, and try again: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e.g., split the input into two groups.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3304A6-D254-4EE4-8330-7A70D50A1781}"/>
              </a:ext>
            </a:extLst>
          </p:cNvPr>
          <p:cNvCxnSpPr>
            <a:cxnSpLocks/>
          </p:cNvCxnSpPr>
          <p:nvPr/>
        </p:nvCxnSpPr>
        <p:spPr>
          <a:xfrm flipH="1">
            <a:off x="6441362" y="3246443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8FF133-0ABB-4704-B9C1-727AB434B646}"/>
              </a:ext>
            </a:extLst>
          </p:cNvPr>
          <p:cNvCxnSpPr>
            <a:cxnSpLocks/>
          </p:cNvCxnSpPr>
          <p:nvPr/>
        </p:nvCxnSpPr>
        <p:spPr>
          <a:xfrm>
            <a:off x="6898684" y="3246443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524923-9620-470E-AB53-E34E4252CA1D}"/>
              </a:ext>
            </a:extLst>
          </p:cNvPr>
          <p:cNvSpPr txBox="1"/>
          <p:nvPr/>
        </p:nvSpPr>
        <p:spPr>
          <a:xfrm>
            <a:off x="5603111" y="3628695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Group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46E976-5117-40D8-A79B-81A19BFF162A}"/>
              </a:ext>
            </a:extLst>
          </p:cNvPr>
          <p:cNvSpPr txBox="1"/>
          <p:nvPr/>
        </p:nvSpPr>
        <p:spPr>
          <a:xfrm>
            <a:off x="7408862" y="3628695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Group 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49941B-447F-41FB-9AF9-E46F1D906A10}"/>
              </a:ext>
            </a:extLst>
          </p:cNvPr>
          <p:cNvSpPr txBox="1"/>
          <p:nvPr/>
        </p:nvSpPr>
        <p:spPr>
          <a:xfrm>
            <a:off x="5433192" y="4180224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C39BF3-1226-41DC-B260-3EF76553D2AA}"/>
              </a:ext>
            </a:extLst>
          </p:cNvPr>
          <p:cNvCxnSpPr>
            <a:cxnSpLocks/>
          </p:cNvCxnSpPr>
          <p:nvPr/>
        </p:nvCxnSpPr>
        <p:spPr>
          <a:xfrm>
            <a:off x="6044221" y="4518778"/>
            <a:ext cx="0" cy="4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7F8E32-6BE5-4B5B-AF3B-F687F2E64040}"/>
              </a:ext>
            </a:extLst>
          </p:cNvPr>
          <p:cNvSpPr txBox="1"/>
          <p:nvPr/>
        </p:nvSpPr>
        <p:spPr>
          <a:xfrm>
            <a:off x="7238943" y="4180224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FUNCTION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4A6C4B-CA4A-47B0-8575-1A31CC0414F2}"/>
              </a:ext>
            </a:extLst>
          </p:cNvPr>
          <p:cNvCxnSpPr>
            <a:cxnSpLocks/>
          </p:cNvCxnSpPr>
          <p:nvPr/>
        </p:nvCxnSpPr>
        <p:spPr>
          <a:xfrm>
            <a:off x="7865076" y="4518778"/>
            <a:ext cx="0" cy="4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DEA75E-6B93-4870-8C4C-E971140DB75E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6059325" y="3967249"/>
            <a:ext cx="1" cy="2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CEE7B6-802B-4291-B493-9D2725DD3651}"/>
              </a:ext>
            </a:extLst>
          </p:cNvPr>
          <p:cNvCxnSpPr>
            <a:cxnSpLocks/>
          </p:cNvCxnSpPr>
          <p:nvPr/>
        </p:nvCxnSpPr>
        <p:spPr>
          <a:xfrm flipH="1">
            <a:off x="7865075" y="3967249"/>
            <a:ext cx="1" cy="21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47FED5-02E5-477E-BEEA-F97DA48C6B7D}"/>
              </a:ext>
            </a:extLst>
          </p:cNvPr>
          <p:cNvSpPr txBox="1"/>
          <p:nvPr/>
        </p:nvSpPr>
        <p:spPr>
          <a:xfrm>
            <a:off x="4562375" y="5012215"/>
            <a:ext cx="20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Do we meet criteria (a)?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988640-1B09-490A-BDC0-D50EDAA7AF19}"/>
              </a:ext>
            </a:extLst>
          </p:cNvPr>
          <p:cNvSpPr txBox="1"/>
          <p:nvPr/>
        </p:nvSpPr>
        <p:spPr>
          <a:xfrm>
            <a:off x="7238943" y="5012555"/>
            <a:ext cx="20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Do we meet criteria (a)?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527F2A-1507-41BF-B06B-58E7A3AC1D3E}"/>
              </a:ext>
            </a:extLst>
          </p:cNvPr>
          <p:cNvCxnSpPr>
            <a:cxnSpLocks/>
          </p:cNvCxnSpPr>
          <p:nvPr/>
        </p:nvCxnSpPr>
        <p:spPr>
          <a:xfrm flipH="1">
            <a:off x="4334338" y="5353559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1F280D-0248-45E0-97E7-84554E748A7B}"/>
              </a:ext>
            </a:extLst>
          </p:cNvPr>
          <p:cNvSpPr txBox="1"/>
          <p:nvPr/>
        </p:nvSpPr>
        <p:spPr>
          <a:xfrm>
            <a:off x="3782584" y="5742094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0C0E8C-E82C-499E-8DE5-6624B745B105}"/>
              </a:ext>
            </a:extLst>
          </p:cNvPr>
          <p:cNvSpPr txBox="1"/>
          <p:nvPr/>
        </p:nvSpPr>
        <p:spPr>
          <a:xfrm>
            <a:off x="5248982" y="574209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712EE7-65F1-4179-AAF5-40567F6E6BC2}"/>
              </a:ext>
            </a:extLst>
          </p:cNvPr>
          <p:cNvCxnSpPr>
            <a:cxnSpLocks/>
          </p:cNvCxnSpPr>
          <p:nvPr/>
        </p:nvCxnSpPr>
        <p:spPr>
          <a:xfrm>
            <a:off x="4791660" y="5353559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08918E-567C-4971-BEED-4AB7E6235147}"/>
              </a:ext>
            </a:extLst>
          </p:cNvPr>
          <p:cNvCxnSpPr>
            <a:cxnSpLocks/>
          </p:cNvCxnSpPr>
          <p:nvPr/>
        </p:nvCxnSpPr>
        <p:spPr>
          <a:xfrm flipH="1">
            <a:off x="8416375" y="5350769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B2C2AAB-15B9-4EF1-B025-3DCABFB2ABC6}"/>
              </a:ext>
            </a:extLst>
          </p:cNvPr>
          <p:cNvSpPr txBox="1"/>
          <p:nvPr/>
        </p:nvSpPr>
        <p:spPr>
          <a:xfrm>
            <a:off x="7864621" y="5739304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884140-0BCF-4B24-A0A9-435EC0F54349}"/>
              </a:ext>
            </a:extLst>
          </p:cNvPr>
          <p:cNvSpPr txBox="1"/>
          <p:nvPr/>
        </p:nvSpPr>
        <p:spPr>
          <a:xfrm>
            <a:off x="9331019" y="573930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44C5AB-9F71-4A89-B8DB-F37D0633D5FD}"/>
              </a:ext>
            </a:extLst>
          </p:cNvPr>
          <p:cNvCxnSpPr>
            <a:cxnSpLocks/>
          </p:cNvCxnSpPr>
          <p:nvPr/>
        </p:nvCxnSpPr>
        <p:spPr>
          <a:xfrm>
            <a:off x="8873697" y="5350769"/>
            <a:ext cx="457322" cy="38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B87520-16E8-4D82-80A8-8E51444BE785}"/>
              </a:ext>
            </a:extLst>
          </p:cNvPr>
          <p:cNvSpPr txBox="1"/>
          <p:nvPr/>
        </p:nvSpPr>
        <p:spPr>
          <a:xfrm>
            <a:off x="3269112" y="62286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……..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430B15-6E1A-4AD1-AC37-B36F7F320475}"/>
              </a:ext>
            </a:extLst>
          </p:cNvPr>
          <p:cNvSpPr txBox="1"/>
          <p:nvPr/>
        </p:nvSpPr>
        <p:spPr>
          <a:xfrm>
            <a:off x="9681635" y="62286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162061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170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Seigi Karasaki</dc:creator>
  <cp:lastModifiedBy>Seigi Karasaki</cp:lastModifiedBy>
  <cp:revision>8</cp:revision>
  <dcterms:created xsi:type="dcterms:W3CDTF">2018-09-11T22:30:48Z</dcterms:created>
  <dcterms:modified xsi:type="dcterms:W3CDTF">2018-09-12T17:34:08Z</dcterms:modified>
</cp:coreProperties>
</file>