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32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70"/>
    <p:restoredTop sz="79829"/>
  </p:normalViewPr>
  <p:slideViewPr>
    <p:cSldViewPr snapToGrid="0" snapToObjects="1">
      <p:cViewPr varScale="1">
        <p:scale>
          <a:sx n="113" d="100"/>
          <a:sy n="113" d="100"/>
        </p:scale>
        <p:origin x="8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86939B-C2BD-984A-B580-7D8280183BCE}" type="datetimeFigureOut">
              <a:rPr lang="en-US" smtClean="0"/>
              <a:t>9/10/18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19A83E-0401-A34D-9C72-7E11B0EBD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55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F7FC9-EB7A-7549-9100-EC301E4F2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006314-D634-B242-A8A1-A7D3A2172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85114-DFAD-FA42-99B8-ABC78BA64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6398-99B6-BE42-92B0-8434C3A0DC98}" type="datetime1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01FAE-5F87-7F4A-9CCA-B8F124001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5C2FB-62A5-FE46-AC0B-A30E7EA0A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73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4E11B-CB46-C742-9413-DA364E581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B0831B-ED8E-524D-BE5E-DCB04FAC2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D360D-C09F-0042-8921-689C24589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511E-69ED-9742-A812-5C0E04F470DF}" type="datetime1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C5C5F-D3A3-A646-80A1-CA4F2055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F5633-35E0-1342-8AD3-030863EEF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32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50BE4A-698F-8441-B90B-4DD98123EC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BD087F-2D87-2B4A-A336-5A5BDC822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9C8B5-4535-5647-97E7-7C8451D8E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3637-3B42-8046-9D0F-2D5B9451C63F}" type="datetime1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05573-B435-E649-8E0C-6C51B2C22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2DF6B-D06E-EB4B-8B56-7945E5595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87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2E9F5-78A5-7E47-A51B-BBACFB93B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A9B87-2563-FF49-97C7-FDB09B7C6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E9A14-FF9A-9341-954A-8B797FAC3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08C07-C2DD-9C49-9D7F-A816FEA7B671}" type="datetime1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4C552-29DA-6B4C-A1EF-8D282A9A9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94E0F-9E13-7043-BEAC-407BCDA66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97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BB985-3AD1-0A4E-AC60-C8A3DCCFA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FCA01-5AC6-7F43-92DD-09ABDB508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D3608-6127-0445-8560-AA565DE47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AB0E-E8A8-3547-ABD4-B17C799B8E70}" type="datetime1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6F776-EA9A-0B4D-B0D8-42AF2F040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4AD63-795E-8E46-A334-A2122F1E3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466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7E4BD-48C7-6546-BB94-E053C1409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EF381-EF85-6D4A-B00F-55EF8A134F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B97458-2564-DA42-A58A-44B80E39A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6E1FC-9DDD-8848-94C3-D3F2779CE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F6B1D-80C0-144D-9085-BB87E8FDC143}" type="datetime1">
              <a:rPr lang="en-US" smtClean="0"/>
              <a:t>9/10/18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FFD095-03DB-C449-A514-88105F3A2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AF230-98BC-AD4A-93A4-371C839C2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0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A7FE3-604D-5E41-B28D-A76AA24EA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5E32E-0769-A44E-B0A0-5CBBFBE75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B67E9-ED2B-5142-8093-87F1300BD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403D17-9BBD-914D-BAF3-0F417301B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C978B4-19FE-0C4E-8190-403E4347A5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B1FFB-A876-3B48-9421-20B9B7F0B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DB963-62DE-E64B-A3E5-233717E090EA}" type="datetime1">
              <a:rPr lang="en-US" smtClean="0"/>
              <a:t>9/10/18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6DDAFF-4366-F64C-A733-657E9564D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7022AB-166E-0C43-BA74-44F24F86A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952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F71EE-34A9-3F44-B4A6-BC6D441A3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58D67C-5A5F-BE48-BA73-C886BFDC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1AAF3-E701-A14B-AA10-126881CDB6B7}" type="datetime1">
              <a:rPr lang="en-US" smtClean="0"/>
              <a:t>9/10/18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17026D-05C6-7C45-8AC7-F6E0F541B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6544E9-8A61-634B-8666-644EB25C6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28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4F6AAD-B439-8046-9684-2DCC1033E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EA85F-1A0D-FB40-89B6-B711812C6CD4}" type="datetime1">
              <a:rPr lang="en-US" smtClean="0"/>
              <a:t>9/10/18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05B655-4147-E441-9ADD-A7F489823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99F4FF-0802-9D45-B611-0AA40D01E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45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43DF0-EB36-D94A-AC72-E47A27462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0FA92-9DDC-8F47-9C91-AAD58C2AF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A870A4-C063-E842-B0E6-65EE01A17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139FA-BA47-3342-8D8A-6B0B00CCE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105D-4ACF-D247-8A95-FB2BF3437DDC}" type="datetime1">
              <a:rPr lang="en-US" smtClean="0"/>
              <a:t>9/10/18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A7600-BDF2-0E40-9712-E715096DF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AE18C-2963-7A4F-98B1-0E6976B2C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37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36EDF-22E0-8D41-B6E7-B9975E74D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746061-0198-524D-82B8-567EB785F6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D7BBDF-8A58-6D4B-A621-75351B9F4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57AE93-EC84-2045-9D83-E7B107574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101D-1226-3042-B730-6BFCF1732284}" type="datetime1">
              <a:rPr lang="en-US" smtClean="0"/>
              <a:t>9/10/18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ECEE2A-A4D3-004D-8CA6-8BE601812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0027F-2959-8740-9557-B36F4C732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6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7FA67B-1A12-3F4A-9E87-A303A8C40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D706B-C34E-1F44-BF0A-5F9C13EE4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283D8-E35F-3B4B-A971-2BEBD9DF6A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65757-C995-F54B-BB8E-1A8FC8F96F6E}" type="datetime1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A3C66-6F9F-3C4D-B0B0-DB8D14C24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9C13D-EDDE-D648-8719-0E773DE716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32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39BA8-CFCE-D84A-BBB6-196BCA163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26551"/>
            <a:ext cx="9144000" cy="2387600"/>
          </a:xfrm>
        </p:spPr>
        <p:txBody>
          <a:bodyPr>
            <a:noAutofit/>
          </a:bodyPr>
          <a:lstStyle/>
          <a:p>
            <a:r>
              <a:rPr lang="en-US" sz="4400" dirty="0"/>
              <a:t>Data, Environment and Society</a:t>
            </a:r>
            <a:br>
              <a:rPr lang="en-US" sz="4400" dirty="0"/>
            </a:br>
            <a:br>
              <a:rPr lang="en-US" sz="4400" dirty="0"/>
            </a:br>
            <a:r>
              <a:rPr lang="en-US" sz="5400" dirty="0"/>
              <a:t>Lecture 7: </a:t>
            </a:r>
            <a:br>
              <a:rPr lang="en-US" sz="5400" dirty="0"/>
            </a:br>
            <a:r>
              <a:rPr lang="en-US" sz="5400" dirty="0"/>
              <a:t>Visualization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2C8A9D-DF07-BA49-B598-8707BF2BA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en-US" dirty="0"/>
              <a:t>September 13, 2018</a:t>
            </a:r>
          </a:p>
          <a:p>
            <a:r>
              <a:rPr lang="en-US" dirty="0"/>
              <a:t>Instructor: Duncan </a:t>
            </a:r>
            <a:r>
              <a:rPr lang="en-US" dirty="0" err="1"/>
              <a:t>Calllaway</a:t>
            </a:r>
            <a:endParaRPr lang="en-US" dirty="0"/>
          </a:p>
          <a:p>
            <a:r>
              <a:rPr lang="en-US" dirty="0"/>
              <a:t>GSI: </a:t>
            </a:r>
            <a:r>
              <a:rPr lang="en-US" dirty="0" err="1"/>
              <a:t>Seigi</a:t>
            </a:r>
            <a:r>
              <a:rPr lang="en-US" dirty="0"/>
              <a:t> </a:t>
            </a:r>
            <a:r>
              <a:rPr lang="en-US" dirty="0" err="1"/>
              <a:t>Karasaki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D938D0-677B-854C-ADD2-4323D8A8DC16}"/>
              </a:ext>
            </a:extLst>
          </p:cNvPr>
          <p:cNvSpPr txBox="1"/>
          <p:nvPr/>
        </p:nvSpPr>
        <p:spPr>
          <a:xfrm>
            <a:off x="6725265" y="36133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221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F29F6-84F8-F341-BC98-61AF4AF8F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E94E5-A5D1-0F46-9790-EB44608AD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6B9AC-8210-0641-A7DE-8AB1B992B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368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17758</TotalTime>
  <Words>19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Data, Environment and Society  Lecture 7:  Visualization</vt:lpstr>
      <vt:lpstr>Announcements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Learning for Energy and Environment</dc:title>
  <dc:creator>Microsoft Office User</dc:creator>
  <cp:lastModifiedBy>Microsoft Office User</cp:lastModifiedBy>
  <cp:revision>275</cp:revision>
  <dcterms:created xsi:type="dcterms:W3CDTF">2018-08-20T12:51:30Z</dcterms:created>
  <dcterms:modified xsi:type="dcterms:W3CDTF">2018-09-10T18:15:40Z</dcterms:modified>
</cp:coreProperties>
</file>