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323" r:id="rId3"/>
    <p:sldId id="330" r:id="rId4"/>
    <p:sldId id="335" r:id="rId5"/>
    <p:sldId id="328" r:id="rId6"/>
    <p:sldId id="325" r:id="rId7"/>
    <p:sldId id="326" r:id="rId8"/>
    <p:sldId id="324" r:id="rId9"/>
    <p:sldId id="327" r:id="rId10"/>
    <p:sldId id="329" r:id="rId11"/>
    <p:sldId id="331" r:id="rId12"/>
    <p:sldId id="336" r:id="rId13"/>
    <p:sldId id="337" r:id="rId14"/>
    <p:sldId id="338" r:id="rId15"/>
    <p:sldId id="332" r:id="rId16"/>
    <p:sldId id="333" r:id="rId17"/>
    <p:sldId id="33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53"/>
    <p:restoredTop sz="79781"/>
  </p:normalViewPr>
  <p:slideViewPr>
    <p:cSldViewPr snapToGrid="0" snapToObjects="1">
      <p:cViewPr varScale="1">
        <p:scale>
          <a:sx n="73" d="100"/>
          <a:sy n="73" d="100"/>
        </p:scale>
        <p:origin x="1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6939B-C2BD-984A-B580-7D8280183BCE}" type="datetimeFigureOut">
              <a:rPr lang="en-US" smtClean="0"/>
              <a:t>9/11/18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9A83E-0401-A34D-9C72-7E11B0EBD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55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F7FC9-EB7A-7549-9100-EC301E4F2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06314-D634-B242-A8A1-A7D3A2172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85114-DFAD-FA42-99B8-ABC78BA6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6398-99B6-BE42-92B0-8434C3A0DC98}" type="datetime1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01FAE-5F87-7F4A-9CCA-B8F12400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5C2FB-62A5-FE46-AC0B-A30E7EA0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7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4E11B-CB46-C742-9413-DA364E58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0831B-ED8E-524D-BE5E-DCB04FAC2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D360D-C09F-0042-8921-689C24589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511E-69ED-9742-A812-5C0E04F470DF}" type="datetime1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C5C5F-D3A3-A646-80A1-CA4F2055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F5633-35E0-1342-8AD3-030863EEF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3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50BE4A-698F-8441-B90B-4DD98123E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D087F-2D87-2B4A-A336-5A5BDC822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9C8B5-4535-5647-97E7-7C8451D8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3637-3B42-8046-9D0F-2D5B9451C63F}" type="datetime1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05573-B435-E649-8E0C-6C51B2C22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2DF6B-D06E-EB4B-8B56-7945E559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8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E9F5-78A5-7E47-A51B-BBACFB93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A9B87-2563-FF49-97C7-FDB09B7C6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E9A14-FF9A-9341-954A-8B797FAC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8C07-C2DD-9C49-9D7F-A816FEA7B671}" type="datetime1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4C552-29DA-6B4C-A1EF-8D282A9A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94E0F-9E13-7043-BEAC-407BCDA6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9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B985-3AD1-0A4E-AC60-C8A3DCCFA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FCA01-5AC6-7F43-92DD-09ABDB508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D3608-6127-0445-8560-AA565DE4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AB0E-E8A8-3547-ABD4-B17C799B8E70}" type="datetime1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6F776-EA9A-0B4D-B0D8-42AF2F04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4AD63-795E-8E46-A334-A2122F1E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6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7E4BD-48C7-6546-BB94-E053C1409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EF381-EF85-6D4A-B00F-55EF8A134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97458-2564-DA42-A58A-44B80E39A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6E1FC-9DDD-8848-94C3-D3F2779C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6B1D-80C0-144D-9085-BB87E8FDC143}" type="datetime1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FD095-03DB-C449-A514-88105F3A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AF230-98BC-AD4A-93A4-371C839C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7FE3-604D-5E41-B28D-A76AA24E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5E32E-0769-A44E-B0A0-5CBBFBE75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B67E9-ED2B-5142-8093-87F1300BD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03D17-9BBD-914D-BAF3-0F417301B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978B4-19FE-0C4E-8190-403E4347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B1FFB-A876-3B48-9421-20B9B7F0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B963-62DE-E64B-A3E5-233717E090EA}" type="datetime1">
              <a:rPr lang="en-US" smtClean="0"/>
              <a:t>9/11/18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DDAFF-4366-F64C-A733-657E9564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022AB-166E-0C43-BA74-44F24F86A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5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71EE-34A9-3F44-B4A6-BC6D441A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8D67C-5A5F-BE48-BA73-C886BFDC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AAF3-E701-A14B-AA10-126881CDB6B7}" type="datetime1">
              <a:rPr lang="en-US" smtClean="0"/>
              <a:t>9/11/18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17026D-05C6-7C45-8AC7-F6E0F541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544E9-8A61-634B-8666-644EB25C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2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4F6AAD-B439-8046-9684-2DCC1033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EA85F-1A0D-FB40-89B6-B711812C6CD4}" type="datetime1">
              <a:rPr lang="en-US" smtClean="0"/>
              <a:t>9/11/18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5B655-4147-E441-9ADD-A7F48982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9F4FF-0802-9D45-B611-0AA40D01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4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3DF0-EB36-D94A-AC72-E47A27462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0FA92-9DDC-8F47-9C91-AAD58C2AF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870A4-C063-E842-B0E6-65EE01A17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139FA-BA47-3342-8D8A-6B0B00CC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105D-4ACF-D247-8A95-FB2BF3437DDC}" type="datetime1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A7600-BDF2-0E40-9712-E715096D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AE18C-2963-7A4F-98B1-0E6976B2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3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36EDF-22E0-8D41-B6E7-B9975E74D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46061-0198-524D-82B8-567EB785F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7BBDF-8A58-6D4B-A621-75351B9F4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7AE93-EC84-2045-9D83-E7B10757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101D-1226-3042-B730-6BFCF1732284}" type="datetime1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CEE2A-A4D3-004D-8CA6-8BE60181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0027F-2959-8740-9557-B36F4C73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6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FA67B-1A12-3F4A-9E87-A303A8C4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D706B-C34E-1F44-BF0A-5F9C13EE4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283D8-E35F-3B4B-A971-2BEBD9DF6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65757-C995-F54B-BB8E-1A8FC8F96F6E}" type="datetime1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A3C66-6F9F-3C4D-B0B0-DB8D14C24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9C13D-EDDE-D648-8719-0E773DE71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3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9BA8-CFCE-D84A-BBB6-196BCA163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26551"/>
            <a:ext cx="9144000" cy="2387600"/>
          </a:xfrm>
        </p:spPr>
        <p:txBody>
          <a:bodyPr>
            <a:noAutofit/>
          </a:bodyPr>
          <a:lstStyle/>
          <a:p>
            <a:r>
              <a:rPr lang="en-US" sz="4400" dirty="0"/>
              <a:t>Data, Environment and Society</a:t>
            </a:r>
            <a:br>
              <a:rPr lang="en-US" sz="4400" dirty="0"/>
            </a:br>
            <a:br>
              <a:rPr lang="en-US" sz="4400" dirty="0"/>
            </a:br>
            <a:r>
              <a:rPr lang="en-US" sz="5400" dirty="0"/>
              <a:t>Lecture 7: </a:t>
            </a:r>
            <a:br>
              <a:rPr lang="en-US" sz="5400" dirty="0"/>
            </a:br>
            <a:r>
              <a:rPr lang="en-US" sz="5400" dirty="0"/>
              <a:t>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C8A9D-DF07-BA49-B598-8707BF2BA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September 13, 2018</a:t>
            </a:r>
          </a:p>
          <a:p>
            <a:r>
              <a:rPr lang="en-US" dirty="0"/>
              <a:t>Instructor: Duncan </a:t>
            </a:r>
            <a:r>
              <a:rPr lang="en-US" dirty="0" err="1"/>
              <a:t>Calllaway</a:t>
            </a:r>
            <a:endParaRPr lang="en-US" dirty="0"/>
          </a:p>
          <a:p>
            <a:r>
              <a:rPr lang="en-US" dirty="0"/>
              <a:t>GSI: </a:t>
            </a:r>
            <a:r>
              <a:rPr lang="en-US" dirty="0" err="1"/>
              <a:t>Seigi</a:t>
            </a:r>
            <a:r>
              <a:rPr lang="en-US" dirty="0"/>
              <a:t> </a:t>
            </a:r>
            <a:r>
              <a:rPr lang="en-US" dirty="0" err="1"/>
              <a:t>Karasaki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D938D0-677B-854C-ADD2-4323D8A8DC16}"/>
              </a:ext>
            </a:extLst>
          </p:cNvPr>
          <p:cNvSpPr txBox="1"/>
          <p:nvPr/>
        </p:nvSpPr>
        <p:spPr>
          <a:xfrm>
            <a:off x="6725265" y="36133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2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68B70-5134-5948-BBEC-F5B8D31E5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90C85-42B5-374C-A129-B4BC48F34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0B5DE-7FBD-9B46-9F5F-613F3B82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5C598F-0731-5845-8C4A-8F08FB7CB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15" y="1738312"/>
            <a:ext cx="5308600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F2D7E6-6076-A347-BC1D-FED6F0B9B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670" y="1738312"/>
            <a:ext cx="4953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70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2B911-0334-8942-8C1E-BC1F475EA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26116-945B-574F-9E35-C827B622A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</a:t>
            </a:r>
          </a:p>
          <a:p>
            <a:r>
              <a:rPr lang="en-US" dirty="0"/>
              <a:t>Shape</a:t>
            </a:r>
          </a:p>
          <a:p>
            <a:r>
              <a:rPr lang="en-US" dirty="0"/>
              <a:t>Size</a:t>
            </a:r>
          </a:p>
          <a:p>
            <a:r>
              <a:rPr lang="en-US" dirty="0"/>
              <a:t>Labels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5BCB6-96D1-1D4B-9742-EC7CE891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15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0153F-EB9B-2142-8716-BF188CAB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5FDE4-DC0E-BF41-8FF1-36DC20842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9566F-A446-EB43-9E53-E44FA8C00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84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6A1BF-0167-0D41-8068-81032F1BC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5897D-7CD7-5040-AFF5-A3E0A7EEB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322D7-8371-B245-94D2-69F763926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12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51B03-91DC-084F-8CA0-8F90E573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Pie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2F205-43D3-404F-B2CD-EADEE7A3E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DBB25-4FE6-F743-9C40-D05B58204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60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D411-6B06-6440-8A17-015BAAAD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Legend 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56D6F-6F16-374A-98EC-56BA57133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E284A-E686-AF4A-AE54-CAC70360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80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15911-2ABB-8742-826A-133818CB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E760A-6367-2E4D-909F-BA7CD4000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0D7DE-8AFD-614B-AF20-40D9DD57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35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591E-DA9E-864D-B7BE-34B32E2D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4C04A-2A51-8E45-981E-AE141E5EF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A3742-D43A-3840-AD71-642E00FF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40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29F6-84F8-F341-BC98-61AF4AF8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E94E5-A5D1-0F46-9790-EB44608AD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6B9AC-8210-0641-A7DE-8AB1B992B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68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E6DCB-C08C-1244-9F20-CC0555B37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9CBB6-D71A-A74C-B6A9-F63B99F32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</a:t>
            </a:r>
          </a:p>
          <a:p>
            <a:r>
              <a:rPr lang="en-US" dirty="0"/>
              <a:t>Conditioning</a:t>
            </a:r>
          </a:p>
          <a:p>
            <a:r>
              <a:rPr lang="en-US" dirty="0"/>
              <a:t>Perception</a:t>
            </a:r>
          </a:p>
          <a:p>
            <a:r>
              <a:rPr lang="en-US" dirty="0"/>
              <a:t>Transformation</a:t>
            </a:r>
          </a:p>
          <a:p>
            <a:r>
              <a:rPr lang="en-US" dirty="0"/>
              <a:t>Context</a:t>
            </a:r>
          </a:p>
          <a:p>
            <a:r>
              <a:rPr lang="en-US" dirty="0"/>
              <a:t>Smoothing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A5705-1599-3E44-AAD5-E1D19DFA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5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8CFCA-62F5-4040-948A-603789EDE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AD2FA-C946-9D42-A4FA-40ED5984B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2A3A2-632F-EE47-8AF4-EFC2DAB32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2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69B9-9A34-3E45-824A-D7EFABB65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/>
          <a:lstStyle/>
          <a:p>
            <a:r>
              <a:rPr lang="en-US" dirty="0"/>
              <a:t>Plotting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E0738-4E02-EB40-902C-966B0F894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D5555-C21B-5642-87CE-68AA2D37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60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DF31F-4600-5B4A-942D-D2EA5159C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50B12-08CE-B64A-B5F6-BC96FF3F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0B9F2-898F-0041-8E49-3D0B76BE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65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109F5-8634-894E-A2F2-C39F2D932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5F5ED-C527-9542-80A6-50B7C1364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AE090-F974-EC46-9A20-AB8FC7922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38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FE2A-ABAF-6D4E-A9D1-08D05D8B0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density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BC9B4-185B-AA46-BF8E-CD5F96963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C2254-9C70-134F-8CD5-2670336C1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95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C013C-73F7-0A43-9AA5-B7E4FD3A5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1E22A-6569-0D4C-98D1-E5C0A9574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4799E-9C82-5C45-A91C-9C4421E15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99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17769</TotalTime>
  <Words>74</Words>
  <Application>Microsoft Macintosh PowerPoint</Application>
  <PresentationFormat>Widescreen</PresentationFormat>
  <Paragraphs>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Data, Environment and Society  Lecture 7:  Visualization</vt:lpstr>
      <vt:lpstr>Announcements</vt:lpstr>
      <vt:lpstr>Principles of visualization</vt:lpstr>
      <vt:lpstr>Quantitative data</vt:lpstr>
      <vt:lpstr>Plotting distributions</vt:lpstr>
      <vt:lpstr>Histograms</vt:lpstr>
      <vt:lpstr>Aside: probability distributions</vt:lpstr>
      <vt:lpstr>Kernel density estimation</vt:lpstr>
      <vt:lpstr>Box plots</vt:lpstr>
      <vt:lpstr>PowerPoint Presentation</vt:lpstr>
      <vt:lpstr>Scatter plots</vt:lpstr>
      <vt:lpstr>Line plots</vt:lpstr>
      <vt:lpstr>Bar charts</vt:lpstr>
      <vt:lpstr>Pie charts</vt:lpstr>
      <vt:lpstr>Legend placement</vt:lpstr>
      <vt:lpstr>Font sizes</vt:lpstr>
      <vt:lpstr>Background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Learning for Energy and Environment</dc:title>
  <dc:creator>Microsoft Office User</dc:creator>
  <cp:lastModifiedBy>Microsoft Office User</cp:lastModifiedBy>
  <cp:revision>285</cp:revision>
  <dcterms:created xsi:type="dcterms:W3CDTF">2018-08-20T12:51:30Z</dcterms:created>
  <dcterms:modified xsi:type="dcterms:W3CDTF">2018-09-11T15:38:31Z</dcterms:modified>
</cp:coreProperties>
</file>