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74" r:id="rId5"/>
    <p:sldId id="272" r:id="rId6"/>
    <p:sldId id="275" r:id="rId7"/>
    <p:sldId id="273" r:id="rId8"/>
    <p:sldId id="270" r:id="rId9"/>
    <p:sldId id="271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5"/>
    <p:restoredTop sz="83060"/>
  </p:normalViewPr>
  <p:slideViewPr>
    <p:cSldViewPr snapToGrid="0" snapToObjects="1">
      <p:cViewPr varScale="1">
        <p:scale>
          <a:sx n="77" d="100"/>
          <a:sy n="77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398-99B6-BE42-92B0-8434C3A0DC98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11E-69ED-9742-A812-5C0E04F470DF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637-3B42-8046-9D0F-2D5B9451C63F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C07-C2DD-9C49-9D7F-A816FEA7B671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AB0E-E8A8-3547-ABD4-B17C799B8E70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6B1D-80C0-144D-9085-BB87E8FDC143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963-62DE-E64B-A3E5-233717E090EA}" type="datetime1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AAF3-E701-A14B-AA10-126881CDB6B7}" type="datetime1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A85F-1A0D-FB40-89B6-B711812C6CD4}" type="datetime1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105D-4ACF-D247-8A95-FB2BF3437DDC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01D-1226-3042-B730-6BFCF1732284}" type="datetime1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5757-C995-F54B-BB8E-1A8FC8F96F6E}" type="datetime1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8516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Data, Environment and Society</a:t>
            </a:r>
            <a:br>
              <a:rPr lang="en-US" sz="4400" dirty="0"/>
            </a:br>
            <a:br>
              <a:rPr lang="en-US" sz="4400" dirty="0"/>
            </a:br>
            <a:r>
              <a:rPr lang="en-US" sz="5400" dirty="0"/>
              <a:t>Lecture 9: 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September 20, 2018</a:t>
            </a:r>
          </a:p>
          <a:p>
            <a:r>
              <a:rPr lang="en-US" dirty="0"/>
              <a:t>Instructor: Duncan Callaway</a:t>
            </a:r>
          </a:p>
          <a:p>
            <a:r>
              <a:rPr lang="en-US" dirty="0"/>
              <a:t>GSI: </a:t>
            </a:r>
            <a:r>
              <a:rPr lang="en-US" dirty="0" err="1"/>
              <a:t>Seigi</a:t>
            </a:r>
            <a:r>
              <a:rPr lang="en-US" dirty="0"/>
              <a:t> </a:t>
            </a:r>
            <a:r>
              <a:rPr lang="en-US" dirty="0" err="1"/>
              <a:t>Karasaki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938D0-677B-854C-ADD2-4323D8A8DC16}"/>
              </a:ext>
            </a:extLst>
          </p:cNvPr>
          <p:cNvSpPr txBox="1"/>
          <p:nvPr/>
        </p:nvSpPr>
        <p:spPr>
          <a:xfrm>
            <a:off x="6725265" y="3613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BCDA-D6DE-4743-BCD6-2CF94284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implementation for </a:t>
            </a:r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16DE-F786-C64E-A8E5-D46710FE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4A388-24BF-4B49-A17C-82146454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8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DE4E-85A6-6B4C-98AF-FCC1A264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discussion – Lee et 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12B9-B7D0-A547-BA3D-D4703F58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0103C-3158-3D40-A946-F48F1222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9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C0E2-6EAB-544F-BCE6-D5CAAB39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2FF0-26F9-1D4D-9A43-91BE91AA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70441-EBC4-2D40-8EF0-DD4C00BF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8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A34B-2765-B24B-A422-68EDB968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CF75-CA2A-9B40-84D3-51743FD2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7C08-0215-C048-8360-056BEC61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6D48-F6B3-734A-830A-C2575F9E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A297-9F92-F14C-8A42-39F43BFE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586D-B989-7F47-8561-F7684FDE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4362-41F9-F442-81BF-C76A4BE1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–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CEA3-C3BC-CC4A-9B8B-1891D645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A8E06-F300-5C45-BE7E-3F703137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1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466D-E30F-3840-9608-C8FDCF9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D862-BA6A-C941-B168-F75829BD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Emphasize importance that this is an optimization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C920A-84B5-6F4C-8FCD-39835CFC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CFD-8711-8744-B790-2366E00A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objective function --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786C7-95DD-C645-B9A9-4E0C6760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derivative to zero…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C479E-E091-9842-9403-0B7B0481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1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C0D4-F3D1-AF43-8D74-854BD08C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7F7C-2EFF-214C-BCFF-01EE8357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3DD8D-AD6B-0145-9F8D-C7BD80B6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A89C-B7E4-1246-A7CF-7442357F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8860-4684-154A-81E5-03245394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3FA5A-A6D2-C142-A0BA-BA817D14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20804</TotalTime>
  <Words>73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Data, Environment and Society  Lecture 9:  </vt:lpstr>
      <vt:lpstr>Classification setting</vt:lpstr>
      <vt:lpstr>KNN classification</vt:lpstr>
      <vt:lpstr>Linear models</vt:lpstr>
      <vt:lpstr>OLS – setting</vt:lpstr>
      <vt:lpstr>OLS objective function</vt:lpstr>
      <vt:lpstr>OLS objective function -- solution</vt:lpstr>
      <vt:lpstr>Linear algebra intro</vt:lpstr>
      <vt:lpstr>Normal equations</vt:lpstr>
      <vt:lpstr>Simple implementation for scikit learn</vt:lpstr>
      <vt:lpstr>Paper discussion – Lee et 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Microsoft Office User</cp:lastModifiedBy>
  <cp:revision>414</cp:revision>
  <dcterms:created xsi:type="dcterms:W3CDTF">2018-08-20T12:51:30Z</dcterms:created>
  <dcterms:modified xsi:type="dcterms:W3CDTF">2018-09-17T17:19:28Z</dcterms:modified>
</cp:coreProperties>
</file>