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870-4636-8F36-BA79-3FF8EA868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82155-1591-F40A-1957-DEBF62548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1F3F-F6D0-4144-7B15-7040045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F309-C5CC-9FE0-62B0-E76848FB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6E4D-6E0E-BABF-3356-8F5AA146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6850-53D2-1AFA-DE9E-985D8B34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DA007-777D-4F92-4D11-4CC8E9C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2E8A-B1A1-93A7-CED5-3564F661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647B-9BF5-C855-006B-B8B6A2D7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21F95-A8E7-6818-6CB7-BAE0A357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331C6-5C16-01FD-8E1C-98674A19D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8206-4110-7B18-FC3A-D24D17281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3AC1-669F-BA27-821D-926C0DAA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49D8-109D-6E9B-3176-135C1696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40DA-DFF3-FF07-B8CE-3EEC283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349D-6B56-0F00-5595-33F7B6FA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21D2-B357-FE91-7ED4-EC0747A3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2D30-C35B-2843-157F-7B86DD9F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B4E8-6591-0CC2-97EA-A4A242E6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EB77-F22C-DAC5-FEDA-F011D5A6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5101-D56B-8A40-D8AD-07DC9D8D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4DC8-082C-249A-2E64-BDF646F1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7F16-25FB-A707-E0C7-F2A8FA42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BFA3-ED4C-397A-085D-E1273CE6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C055-0962-B030-252C-308B7C7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9EE4-EF30-990B-8B66-4908F1A2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2032-49A2-B0E0-AFF2-86CD55CCF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D6B3E-3A5C-EA5A-8B38-39C76793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4E54B-FD69-DE00-9000-3D0B4507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1C915-D907-9675-795D-603C5C7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8CE30-9CF0-2605-0BD6-B17C7247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E2C0-F699-2663-76C2-8498AAC2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B5B73-ADAB-99C1-DD63-3A90A70B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0C1E1-D281-3C82-B26B-6DE8392D4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BA6B6-9705-2B03-51B0-0142C628C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61A9C-CF69-1FD9-A994-03A939954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62F50-03B0-2BDA-52B1-F88324FE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1B5D7-BC61-C807-56A8-7C8BFB25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B8C57-7D90-2A91-2922-4B43A6D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1D1B-81AB-82AA-49E5-AF1C3C17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A4CAE-A229-3FC2-DFE8-044FCACC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C33C6-E357-C7D0-68FB-A7030B17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B37E-D565-938B-FADF-12DDB542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AB6FA-5573-0EA4-08C3-3601F670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F6858-7972-134C-14D5-061F299B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3CD7-4E99-AFC8-12FE-465DEA09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8318-E73A-1FBD-A036-128D31AA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F468-DF48-4810-2172-72BC61F2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8BF19-70B9-83BB-B88B-F8CE1CA0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CD6D3-CF8D-4451-14E8-05E3BD00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64E1-B911-BC0F-E46D-7700AFA6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EA29-D420-9AC7-8879-BA414940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1CCE-3637-8C85-B322-493C9FDB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EA8FA-7230-CBB0-DE63-D35B12B1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894C-DDF3-2861-D77B-113FECF9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B0AE5-8C04-CBD1-82E7-29B93AD3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6C486-E52A-B1C3-89B9-BBD5712F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30394-5140-7D52-3927-B0B7B8F2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1E27A-BD72-0EFF-5658-C28B9C54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2919-0B06-7295-E1FC-E87E982A1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D59-5FCD-1FFA-6A79-84EC529E8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FD5D-994A-2109-7712-6AEF5A6E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8C78-6BE3-F5A2-C812-BE9000CF2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E896-D3E8-38B1-9639-2D62CC473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BA94D-9CD2-5F2B-28B0-9606997EE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howard</dc:creator>
  <cp:lastModifiedBy>david howard</cp:lastModifiedBy>
  <cp:revision>1</cp:revision>
  <dcterms:created xsi:type="dcterms:W3CDTF">2025-10-28T04:46:34Z</dcterms:created>
  <dcterms:modified xsi:type="dcterms:W3CDTF">2025-10-28T04:47:04Z</dcterms:modified>
</cp:coreProperties>
</file>