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A2BF-5680-78CE-EDBB-16FFBB75B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92D8-2078-F62E-398D-3944ED481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2B48-E12A-69BE-8060-BDBE2DEE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CCA4-D7DD-9519-97F9-72E51E90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6CB7-29DB-3159-77CD-CF29D501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7B04-ED7C-3C5C-E789-957D6BBD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73D82-0CA5-3FF2-0156-E0B14A292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143E-D0DF-68EC-C3CC-4066E016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FDC9-FA14-CD6D-A446-4F5FCB69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FF81-3133-082B-DD1A-6F2D6811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ECA83-3FBF-1CC4-6CDA-4A591C69E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EEC29-9567-9BBC-EFE2-5EE148099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A876-B883-FF0C-DA00-42AF1814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46EB-FEB9-1885-F032-5AFD5680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4648-C6DF-8E5F-0670-FB238BF7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ED37-113B-D06F-43F4-6A7E4D5B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C76CD-1F39-A06F-E75B-6153B046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FC25-DA3E-A5A0-BE61-39292D4B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66C47-F414-A599-5A7F-D081169C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B9EB-5DDF-BD85-77AC-FBAFC308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47A2-82E1-B1D0-6CED-DBC0E8AD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724F0-ED6E-BAC3-B259-610306FA9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179C-2DE2-8C80-51F3-F1495330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4C5-AAC8-C8A1-1FA0-7F5A1250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F256-FE6D-95E1-A9B1-74F4C1F1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8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7AE5-7046-0912-470B-1CFCF65F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EDBD-D8CD-6A14-DCA0-52EAB34A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843DF-6DC4-1A12-38D7-122A5F31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04C4C-141E-398A-AEB0-3ACA81DC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597EB-C42B-310D-95FE-F45178D4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FA9C1-CCF1-6907-2D78-2B55B129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7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FDFF-3680-DE53-01C1-1B061F9C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24158-D6AA-D1D2-FE01-6837D3782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7737-5042-EE12-F0D3-8383B5A2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DD90-F322-C4F5-1383-8F77A28D0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C2C53-E8DF-41BD-9DDD-F15AA8AAD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E4F46-2333-36B5-C2D3-6E53F9A9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4F21B-1ED8-1318-DD16-43BB823C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F9E93-4B10-1A1D-7CE6-9B2D35CC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D538-66D7-F387-5823-50F44779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28031-B16F-D0FA-EFB5-F3FC617E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CCF27-712D-1354-455D-C320D803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18F7C-5F25-6E6A-B7A6-026A6879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B018F-0F01-B6F8-FE95-F25A2F34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8DAE8-EEE1-6FD0-FBDB-C3455106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7EB00-9D34-EB6B-9AB2-99C28C1E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3ED3-9CF5-EB49-79DA-A88B3865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B9C8-D2C2-73DF-6492-3E6412B4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3819-07A6-FC4A-87B8-1705D191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6A-AEA2-C994-E90D-DA2A0CA8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62A6C-3E49-8653-7645-6740E977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5A60-4D41-D3B8-EB94-DC1A820C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EF43-17F9-B2C5-6B86-4A405DD8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82258-00D6-C97D-AA60-835F85046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A391F-95FB-5B4E-DE86-C80DEDF7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FFFF8-375B-ACBF-4FA3-7C0A9FCD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0069B-21C1-4CCC-0EBC-444AA5D1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4BF-8DE0-2371-09CF-F734D123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4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19E28-0A8B-2EB2-ACD4-00D661BE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5427-EB49-0B59-585E-88BCDA5E0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DBB4-18D6-F48D-2CBC-F50C318A0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5B888-C58D-44C7-BA7C-49692B50077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B625-2B42-301A-71C0-E8EB7A5C8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09DB-53C6-6B83-5C30-F18FF5D89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32CA8-275D-4F4D-916C-7B83B79E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2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AE26-F093-D319-BE29-8248C873E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81CF0-0698-2AF7-A08B-6898C546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io-1">
            <a:hlinkClick r:id="" action="ppaction://media"/>
            <a:extLst>
              <a:ext uri="{FF2B5EF4-FFF2-40B4-BE49-F238E27FC236}">
                <a16:creationId xmlns:a16="http://schemas.microsoft.com/office/drawing/2014/main" id="{2876FD50-3C67-1317-506C-C99094ED33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14433" y="543083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7913-F11B-64E1-E394-B8FB18A0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4DF3-A669-23EA-029B-FB78F817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8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howard</dc:creator>
  <cp:lastModifiedBy>david howard</cp:lastModifiedBy>
  <cp:revision>1</cp:revision>
  <dcterms:created xsi:type="dcterms:W3CDTF">2025-10-26T21:46:12Z</dcterms:created>
  <dcterms:modified xsi:type="dcterms:W3CDTF">2025-10-26T21:47:14Z</dcterms:modified>
</cp:coreProperties>
</file>