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92" autoAdjust="0"/>
    <p:restoredTop sz="94660"/>
  </p:normalViewPr>
  <p:slideViewPr>
    <p:cSldViewPr snapToGrid="0">
      <p:cViewPr varScale="1">
        <p:scale>
          <a:sx n="74" d="100"/>
          <a:sy n="74" d="100"/>
        </p:scale>
        <p:origin x="63" y="7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9E870-4636-8F36-BA79-3FF8EA868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E82155-1591-F40A-1957-DEBF62548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51F3F-F6D0-4144-7B15-704004587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8AD56-C475-47C7-A099-4D1B2830C526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6F309-C5CC-9FE0-62B0-E76848FB4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D6E4D-6E0E-BABF-3356-8F5AA1461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44DA9-80AE-40B1-82E2-F7AB28095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208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86850-53D2-1AFA-DE9E-985D8B34C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1DA007-777D-4F92-4D11-4CC8E9CAE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12E8A-B1A1-93A7-CED5-3564F661C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8AD56-C475-47C7-A099-4D1B2830C526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9647B-9BF5-C855-006B-B8B6A2D75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21F95-A8E7-6818-6CB7-BAE0A3572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44DA9-80AE-40B1-82E2-F7AB28095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49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6331C6-5C16-01FD-8E1C-98674A19D3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8C8206-4110-7B18-FC3A-D24D17281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63AC1-669F-BA27-821D-926C0DAAF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8AD56-C475-47C7-A099-4D1B2830C526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D49D8-109D-6E9B-3176-135C1696F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040DA-DFF3-FF07-B8CE-3EEC28352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44DA9-80AE-40B1-82E2-F7AB28095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377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3349D-6B56-0F00-5595-33F7B6FA0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C21D2-B357-FE91-7ED4-EC0747A31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02D30-C35B-2843-157F-7B86DD9FF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8AD56-C475-47C7-A099-4D1B2830C526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EB4E8-6591-0CC2-97EA-A4A242E61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9EB77-F22C-DAC5-FEDA-F011D5A6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44DA9-80AE-40B1-82E2-F7AB28095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24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C5101-D56B-8A40-D8AD-07DC9D8DF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F4DC8-082C-249A-2E64-BDF646F18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B7F16-25FB-A707-E0C7-F2A8FA420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8AD56-C475-47C7-A099-4D1B2830C526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4BFA3-ED4C-397A-085D-E1273CE69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4C055-0962-B030-252C-308B7C70C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44DA9-80AE-40B1-82E2-F7AB28095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26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69EE4-EF30-990B-8B66-4908F1A29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A2032-49A2-B0E0-AFF2-86CD55CCF4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4D6B3E-3A5C-EA5A-8B38-39C76793C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F4E54B-FD69-DE00-9000-3D0B4507C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8AD56-C475-47C7-A099-4D1B2830C526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21C915-D907-9675-795D-603C5C7D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8CE30-9CF0-2605-0BD6-B17C7247E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44DA9-80AE-40B1-82E2-F7AB28095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26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8E2C0-F699-2663-76C2-8498AAC26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B5B73-ADAB-99C1-DD63-3A90A70BE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40C1E1-D281-3C82-B26B-6DE8392D4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FBA6B6-9705-2B03-51B0-0142C628CB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661A9C-CF69-1FD9-A994-03A939954C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A62F50-03B0-2BDA-52B1-F88324FE7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8AD56-C475-47C7-A099-4D1B2830C526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41B5D7-BC61-C807-56A8-7C8BFB25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5B8C57-7D90-2A91-2922-4B43A6D9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44DA9-80AE-40B1-82E2-F7AB28095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76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D1D1B-81AB-82AA-49E5-AF1C3C176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0A4CAE-A229-3FC2-DFE8-044FCACCD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8AD56-C475-47C7-A099-4D1B2830C526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EC33C6-E357-C7D0-68FB-A7030B176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8B37E-D565-938B-FADF-12DDB542B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44DA9-80AE-40B1-82E2-F7AB28095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172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3AB6FA-5573-0EA4-08C3-3601F670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8AD56-C475-47C7-A099-4D1B2830C526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7F6858-7972-134C-14D5-061F299B3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A3CD7-4E99-AFC8-12FE-465DEA091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44DA9-80AE-40B1-82E2-F7AB28095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09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F8318-E73A-1FBD-A036-128D31AA8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DF468-DF48-4810-2172-72BC61F22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88BF19-70B9-83BB-B88B-F8CE1CA0A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CD6D3-CF8D-4451-14E8-05E3BD006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8AD56-C475-47C7-A099-4D1B2830C526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564E1-B911-BC0F-E46D-7700AFA60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AEA29-D420-9AC7-8879-BA414940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44DA9-80AE-40B1-82E2-F7AB28095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36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C1CCE-3637-8C85-B322-493C9FDB9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3EA8FA-7230-CBB0-DE63-D35B12B1A7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4D894C-DDF3-2861-D77B-113FECF9B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BB0AE5-8C04-CBD1-82E7-29B93AD39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8AD56-C475-47C7-A099-4D1B2830C526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86C486-E52A-B1C3-89B9-BBD5712F8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30394-5140-7D52-3927-B0B7B8F28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44DA9-80AE-40B1-82E2-F7AB28095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48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41E27A-BD72-0EFF-5658-C28B9C540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F2919-0B06-7295-E1FC-E87E982A1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26D59-5FCD-1FFA-6A79-84EC529E8D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D8AD56-C475-47C7-A099-4D1B2830C526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3FD5D-994A-2109-7712-6AEF5A6ECA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98C78-6BE3-F5A2-C812-BE9000CF2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B44DA9-80AE-40B1-82E2-F7AB28095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45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8E896-D3E8-38B1-9639-2D62CC473E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EBA94D-9CD2-5F2B-28B0-9606997EE3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audio-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943600" y="327660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089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8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</p:seq>
            <p:audi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howard</dc:creator>
  <cp:lastModifiedBy>david howard</cp:lastModifiedBy>
  <cp:revision>2</cp:revision>
  <dcterms:created xsi:type="dcterms:W3CDTF">2025-10-28T04:46:34Z</dcterms:created>
  <dcterms:modified xsi:type="dcterms:W3CDTF">2025-10-28T05:02:24Z</dcterms:modified>
</cp:coreProperties>
</file>