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0899-AB76-BF61-5140-F3BC8FFE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E118D-7C8F-A7BF-4086-50FF2A896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31C4-0CC7-76F9-6B2D-5C749DBA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E984-FFA7-8EC5-483D-26F24F9E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3C2A0-B470-8EDB-5484-A45E1E59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7033-CEDC-D110-7C17-99D88CAA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CF078-1387-D14E-BAF2-13F204D3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955F-D75E-F95A-8772-D3B31406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F3AF-C14C-BE22-8A71-2D965207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1838-2FE7-896B-0CFE-C8A2ECC0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249B4-A9DB-A0CD-2C1F-A80D3B7FC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7F3CF-768E-A9AB-671C-4BB269CA9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976B2-A831-71A8-3262-0D000F79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7E85-F2B3-C7DF-0D26-D93239F7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DAD67-E6A8-1B24-A2BF-F469902C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5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8B29-691E-0BE2-5614-0461B213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212A-A4F7-A1D3-B57B-26F67C9C1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3334A-6A80-C63B-94A9-84AC8DED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E6AA-75C3-B1A0-F90A-D1B5899B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4928-AFC0-146C-3A12-9104827C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6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D6EB-0961-D28F-2BBD-D5713D96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14C3E-BBD8-5894-96DC-5EEB22E1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510E2-EA23-30BA-CC0F-C055CFAF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B513-966C-7C0B-3199-331322E5D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24A3-A77B-D472-07D8-AFB59BB9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4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CB69-9A97-DE83-807C-2C26CE10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B6297-A91F-1CE1-7675-33349EB0C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9F9E6-1BA9-F933-CBC7-1E7426C49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D538-6A5E-18DA-848D-B1BBAC88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7455E-2EF4-2AD8-E4F7-C7DF375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AA93-66C7-F451-B0D0-B84DFE58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8291-E807-217D-5E73-11EFBA0E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A6A97-845E-5473-6656-FD2D4E7A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2FAC-C23E-D45E-2769-58DBA4B73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295FF-4433-E73E-539D-04B8C4CF5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04B0A-721D-D972-EBC2-A6A8DEBD9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F39842-D42D-B82A-AE54-8EBF901C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A2919-3C8B-DAAE-5E10-7142F26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550AF-E1D2-B9D1-ABE5-5A314D54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4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C262-3CF2-C0EE-2C8B-AF1CB2E5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1230F-2E78-C203-F3E4-D1C39F14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F7C5A-C7AC-5BF0-5701-9C0301A6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881A4-4D48-429E-3A86-7C9122E1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4585C-3276-778F-E422-194B9A0D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DCB72-7AEB-DB06-4533-951E80C7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B383-CC54-766C-DD02-882E1D46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5B88-B859-DDAC-ED11-6AC8A1F4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49CB-FFA3-4C21-B922-CCE7B645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59A21-D20F-8D1F-2CE8-C6B710334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72E20-24F7-BC7A-ADB2-4D01BF6C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A9E23-E099-E5B2-6933-26C10D43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E5D01-A111-0F6E-BA53-C39526CE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5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33DB-E126-3CC2-82DC-905BBF9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DAB5B-D095-6FE0-2AEC-2E46D2189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A3FE-DD7E-DD0F-6588-BA3685779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B47D2-9AD9-0854-450B-6ECCC1AA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0311-306A-E4AB-D7CE-69A325B2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0BCE-9945-9674-CE41-D79FB24A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7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B6E61-2BE2-92B2-B589-9B4CDFD6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FDFE-800D-0CB0-C50A-60061E59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CB60C-945C-4D91-E561-F25C2B2A9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1E71D-29CC-42D0-AC73-FB905589E24A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4FC8-C2B8-B5B1-0ED7-E777343B9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B216-C2A2-33B6-0CA5-394A7D04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D7E36-2234-4648-849A-94D4B9E11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053E-23FA-2979-651B-FA9A8D274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85BB6-FE52-0073-6693-7961F58CC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4" name="audio-1">
            <a:hlinkClick r:id="" action="ppaction://media"/>
            <a:extLst>
              <a:ext uri="{FF2B5EF4-FFF2-40B4-BE49-F238E27FC236}">
                <a16:creationId xmlns:a16="http://schemas.microsoft.com/office/drawing/2014/main" id="{67664E19-A8EE-4257-A78A-DB0AD671D6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7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DD9B-47EB-2578-071D-760ADC6F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-1">
            <a:hlinkClick r:id="" action="ppaction://media"/>
            <a:extLst>
              <a:ext uri="{FF2B5EF4-FFF2-40B4-BE49-F238E27FC236}">
                <a16:creationId xmlns:a16="http://schemas.microsoft.com/office/drawing/2014/main" id="{C49548F0-EF76-5FAC-9210-68D3AFB8919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43600" y="327660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howard</dc:creator>
  <cp:lastModifiedBy>david howard</cp:lastModifiedBy>
  <cp:revision>2</cp:revision>
  <dcterms:created xsi:type="dcterms:W3CDTF">2025-10-26T20:27:17Z</dcterms:created>
  <dcterms:modified xsi:type="dcterms:W3CDTF">2025-10-26T21:29:44Z</dcterms:modified>
</cp:coreProperties>
</file>