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How Language AI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 simple guide to understanding how AI generates 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Softmax: Calculating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From scores to chances</a:t>
            </a:r>
          </a:p>
          <a:p>
            <a:pPr>
              <a:defRPr sz="1800"/>
            </a:pPr>
            <a:r>
              <a:t>Scores get converted to percentages</a:t>
            </a:r>
          </a:p>
          <a:p>
            <a:pPr>
              <a:defRPr sz="1800"/>
            </a:pPr>
            <a:r>
              <a:t>All percentages add up to 100%</a:t>
            </a:r>
          </a:p>
          <a:p>
            <a:pPr>
              <a:defRPr sz="1800"/>
            </a:pPr>
            <a:r>
              <a:t>Shows how confident the AI is about each word</a:t>
            </a:r>
          </a:p>
          <a:p>
            <a:pPr>
              <a:defRPr sz="1800"/>
            </a:pPr>
            <a:r>
              <a:t>Can be adjusted to be more creative or more predictable</a:t>
            </a:r>
          </a:p>
          <a:p>
            <a:pPr>
              <a:defRPr sz="1800"/>
            </a:pPr>
            <a:r>
              <a:t>More randomness = more creative, less predictable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Choosing the Next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Making the decision</a:t>
            </a:r>
          </a:p>
          <a:p>
            <a:pPr>
              <a:defRPr sz="2000" b="1"/>
            </a:pPr>
            <a:r>
              <a:t>Different approaches:</a:t>
            </a:r>
          </a:p>
          <a:p>
            <a:pPr>
              <a:defRPr sz="1800"/>
            </a:pPr>
            <a:r>
              <a:t>Argmax: Pick the most likely word (safe and predictable)</a:t>
            </a:r>
          </a:p>
          <a:p>
            <a:pPr>
              <a:defRPr sz="1800"/>
            </a:pPr>
            <a:r>
              <a:t>Sample: Choose randomly from top candidates (more creative)</a:t>
            </a:r>
          </a:p>
          <a:p>
            <a:pPr>
              <a:defRPr sz="1800"/>
            </a:pPr>
            <a:r>
              <a:t>Balance between creativity and accuracy</a:t>
            </a:r>
          </a:p>
          <a:p>
            <a:pPr>
              <a:defRPr sz="2000" b="1"/>
            </a:pPr>
            <a:r>
              <a:t>Why it matters:</a:t>
            </a:r>
          </a:p>
          <a:p>
            <a:pPr>
              <a:defRPr sz="1800"/>
            </a:pPr>
            <a:r>
              <a:t>Predictable: consistent but can be boring</a:t>
            </a:r>
          </a:p>
          <a:p>
            <a:pPr>
              <a:defRPr sz="1800"/>
            </a:pPr>
            <a:r>
              <a:t>Random: interesting but sometimes makes mistakes</a:t>
            </a:r>
          </a:p>
          <a:p>
            <a:pPr>
              <a:defRPr sz="1800"/>
            </a:pPr>
            <a:r>
              <a:t>Most systems use a mix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Detokenization: Converting Back to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From numbers to words</a:t>
            </a:r>
          </a:p>
          <a:p>
            <a:pPr>
              <a:defRPr sz="1800"/>
            </a:pPr>
            <a:r>
              <a:t>The chosen number becomes a word again</a:t>
            </a:r>
          </a:p>
          <a:p>
            <a:pPr>
              <a:defRPr sz="1800"/>
            </a:pPr>
            <a:r>
              <a:t>That word gets added to the response</a:t>
            </a:r>
          </a:p>
          <a:p>
            <a:pPr>
              <a:defRPr sz="1800"/>
            </a:pPr>
            <a:r>
              <a:t>The process repeats for the next word</a:t>
            </a:r>
          </a:p>
          <a:p>
            <a:pPr>
              <a:defRPr sz="1800"/>
            </a:pPr>
            <a:r>
              <a:t>Continues until the response is complete</a:t>
            </a:r>
          </a:p>
          <a:p>
            <a:pPr>
              <a:defRPr sz="1800"/>
            </a:pPr>
            <a:r>
              <a:t>Final result: the text you see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The Autoregressive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How AI writes one word at a time</a:t>
            </a:r>
          </a:p>
          <a:p>
            <a:pPr>
              <a:defRPr sz="1800"/>
            </a:pPr>
            <a:r>
              <a:t>Read all the text so far</a:t>
            </a:r>
          </a:p>
          <a:p>
            <a:pPr>
              <a:defRPr sz="1800"/>
            </a:pPr>
            <a:r>
              <a:t>Predict the best next word</a:t>
            </a:r>
          </a:p>
          <a:p>
            <a:pPr>
              <a:defRPr sz="1800"/>
            </a:pPr>
            <a:r>
              <a:t>Add that word to the text</a:t>
            </a:r>
          </a:p>
          <a:p>
            <a:pPr>
              <a:defRPr sz="1800"/>
            </a:pPr>
            <a:r>
              <a:t>Repeat from step 1</a:t>
            </a:r>
          </a:p>
          <a:p>
            <a:pPr>
              <a:defRPr sz="1800"/>
            </a:pPr>
            <a:r>
              <a:t>Stop when the response is complete</a:t>
            </a:r>
          </a:p>
          <a:p>
            <a:pPr>
              <a:defRPr sz="1800"/>
            </a:pPr>
            <a:r>
              <a:t>Like writing one word at a time, always reading what came before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The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How it all works together:</a:t>
            </a:r>
          </a:p>
          <a:p>
            <a:pPr>
              <a:defRPr sz="1800"/>
            </a:pPr>
            <a:r>
              <a:t>Your text → Broken into pieces → Understanding created → Connections found → Next word predicted → Text appears</a:t>
            </a:r>
          </a:p>
          <a:p>
            <a:pPr>
              <a:defRPr sz="2000" b="1"/>
            </a:pPr>
            <a:r>
              <a:t>Key ideas:</a:t>
            </a:r>
          </a:p>
          <a:p>
            <a:pPr>
              <a:defRPr sz="1800"/>
            </a:pPr>
            <a:r>
              <a:t>AI processes text in many layers</a:t>
            </a:r>
          </a:p>
          <a:p>
            <a:pPr>
              <a:defRPr sz="1800"/>
            </a:pPr>
            <a:r>
              <a:t>Each layer adds deeper understanding</a:t>
            </a:r>
          </a:p>
          <a:p>
            <a:pPr>
              <a:defRPr sz="1800"/>
            </a:pPr>
            <a:r>
              <a:t>The AI predicts one word at a time</a:t>
            </a:r>
          </a:p>
          <a:p>
            <a:pPr>
              <a:defRPr sz="1800"/>
            </a:pPr>
            <a:r>
              <a:t>It always considers everything that came before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Tokenization: Breaking Text Into Pieces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From words to building blocks</a:t>
            </a:r>
          </a:p>
          <a:p>
            <a:pPr>
              <a:defRPr sz="1800"/>
            </a:pPr>
            <a:r>
              <a:t>AI doesn't understand words like we do</a:t>
            </a:r>
          </a:p>
          <a:p>
            <a:pPr>
              <a:defRPr sz="1800"/>
            </a:pPr>
            <a:r>
              <a:t>It breaks text into smaller chunks called "tokens"</a:t>
            </a:r>
          </a:p>
          <a:p>
            <a:pPr>
              <a:defRPr sz="1800"/>
            </a:pPr>
            <a:r>
              <a:t>Each chunk gets a unique number</a:t>
            </a:r>
          </a:p>
          <a:p>
            <a:pPr>
              <a:defRPr sz="1800"/>
            </a:pPr>
            <a:r>
              <a:t>Think of it like giving every word a barcode</a:t>
            </a:r>
          </a:p>
          <a:p>
            <a:pPr>
              <a:defRPr sz="1800"/>
            </a:pPr>
            <a:r>
              <a:t>Example: "The cat" might become numbers like [415, 2891]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Embedddings: Creating Meaning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Turning numbers into concepts</a:t>
            </a:r>
          </a:p>
          <a:p>
            <a:pPr>
              <a:defRPr sz="1800"/>
            </a:pPr>
            <a:r>
              <a:t>Each token number becomes a point in a multidimensional space</a:t>
            </a:r>
          </a:p>
          <a:p>
            <a:pPr>
              <a:defRPr sz="1800"/>
            </a:pPr>
            <a:r>
              <a:t>Similar words get placed near each other</a:t>
            </a:r>
          </a:p>
          <a:p>
            <a:pPr>
              <a:defRPr sz="1800"/>
            </a:pPr>
            <a:r>
              <a:t>Like organizing books by topic in a library</a:t>
            </a:r>
          </a:p>
          <a:p>
            <a:pPr>
              <a:defRPr sz="1800"/>
            </a:pPr>
            <a:r>
              <a:t>The AI learns these connections during training</a:t>
            </a:r>
          </a:p>
          <a:p>
            <a:pPr>
              <a:defRPr sz="1800"/>
            </a:pPr>
            <a:r>
              <a:t>This helps the AI understand relationships between words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Positional Encoding: Remembering Word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Position matters</a:t>
            </a:r>
          </a:p>
          <a:p>
            <a:pPr>
              <a:defRPr sz="1800"/>
            </a:pPr>
            <a:r>
              <a:t>"Dog bites man" means something different than "Man bites dog"</a:t>
            </a:r>
          </a:p>
          <a:p>
            <a:pPr>
              <a:defRPr sz="1800"/>
            </a:pPr>
            <a:r>
              <a:t>AI needs to know which word came first, second, third</a:t>
            </a:r>
          </a:p>
          <a:p>
            <a:pPr>
              <a:defRPr sz="1800"/>
            </a:pPr>
            <a:r>
              <a:t>Special markers are added to remember position</a:t>
            </a:r>
          </a:p>
          <a:p>
            <a:pPr>
              <a:defRPr sz="1800"/>
            </a:pPr>
            <a:r>
              <a:t>Like numbering pages in a book</a:t>
            </a:r>
          </a:p>
          <a:p>
            <a:pPr>
              <a:defRPr sz="1800"/>
            </a:pPr>
            <a:r>
              <a:t>This helps maintain the meaning of sentences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Transformr Blocks: The Thinking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Multiple levels of understanding</a:t>
            </a:r>
          </a:p>
          <a:p>
            <a:pPr>
              <a:defRPr sz="1800"/>
            </a:pPr>
            <a:r>
              <a:t>The AI has many layers stacked on top of each other</a:t>
            </a:r>
          </a:p>
          <a:p>
            <a:pPr>
              <a:defRPr sz="1800"/>
            </a:pPr>
            <a:r>
              <a:t>Like floors in a building</a:t>
            </a:r>
          </a:p>
          <a:p>
            <a:pPr>
              <a:defRPr sz="1800"/>
            </a:pPr>
            <a:r>
              <a:t>Each layer understands the text a bit deeper</a:t>
            </a:r>
          </a:p>
          <a:p>
            <a:pPr>
              <a:defRPr sz="1800"/>
            </a:pPr>
            <a:r>
              <a:t>Bottom layers: basic grammar and word patterns</a:t>
            </a:r>
          </a:p>
          <a:p>
            <a:pPr>
              <a:defRPr sz="1800"/>
            </a:pPr>
            <a:r>
              <a:t>Top layers: complex ideas and reasoning</a:t>
            </a:r>
          </a:p>
          <a:p>
            <a:pPr>
              <a:defRPr sz="1800"/>
            </a:pPr>
            <a:r>
              <a:t>More layers = smarter AI</a:t>
            </a:r>
          </a:p>
          <a:p>
            <a:pPr>
              <a:defRPr sz="1800"/>
            </a:pPr>
            <a:r>
              <a:t>Attention-&gt;Neural Network-&gt;Normalization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#### Attention: Looking at Context</a:t>
            </a:r>
          </a:p>
          <a:p>
            <a:pPr>
              <a:defRPr sz="2000" b="1"/>
            </a:pPr>
            <a:r>
              <a:t>Understanding connections</a:t>
            </a:r>
          </a:p>
          <a:p>
            <a:pPr>
              <a:defRPr sz="1800"/>
            </a:pPr>
            <a:r>
              <a:t>**Each word looks at every other word** in the sentence</a:t>
            </a:r>
          </a:p>
          <a:p>
            <a:pPr>
              <a:defRPr sz="1800"/>
            </a:pPr>
            <a:r>
              <a:t>The AI asks: "How does this word relate to that word?"</a:t>
            </a:r>
          </a:p>
          <a:p>
            <a:pPr>
              <a:defRPr sz="1800"/>
            </a:pPr>
            <a:r>
              <a:t>Multiple "attention heads" focus on different relationships</a:t>
            </a:r>
          </a:p>
          <a:p>
            <a:pPr>
              <a:defRPr sz="1800"/>
            </a:pPr>
            <a:r>
              <a:t>Example: In "The dog was tired," the AI connects "tired" back to "dog"</a:t>
            </a:r>
          </a:p>
          <a:p>
            <a:pPr>
              <a:defRPr sz="1800"/>
            </a:pPr>
            <a:r>
              <a:t>This is how AI understands context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#### Feed Forward Neural Network: Processing Information</a:t>
            </a:r>
          </a:p>
          <a:p>
            <a:pPr>
              <a:defRPr sz="2000" b="1"/>
            </a:pPr>
            <a:r>
              <a:t>Transforming understanding</a:t>
            </a:r>
          </a:p>
          <a:p>
            <a:pPr>
              <a:defRPr sz="1800"/>
            </a:pPr>
            <a:r>
              <a:t>After understanding connections, each word gets processed individually</a:t>
            </a:r>
          </a:p>
          <a:p>
            <a:pPr>
              <a:defRPr sz="1800"/>
            </a:pPr>
            <a:r>
              <a:t>Think of it like a filter that enhances certain features</a:t>
            </a:r>
          </a:p>
          <a:p>
            <a:pPr>
              <a:defRPr sz="1800"/>
            </a:pPr>
            <a:r>
              <a:t>Makes the understanding richer and more detailed</a:t>
            </a:r>
          </a:p>
          <a:p>
            <a:pPr>
              <a:defRPr sz="1800"/>
            </a:pPr>
            <a:r>
              <a:t>Happens at every layer</a:t>
            </a:r>
          </a:p>
          <a:p>
            <a:pPr>
              <a:defRPr sz="1800"/>
            </a:pPr>
            <a:r>
              <a:t>Combines with context understanding for full meaning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#### Normalization: Keeping Things Stable</a:t>
            </a:r>
          </a:p>
          <a:p>
            <a:pPr>
              <a:defRPr sz="2000" b="1"/>
            </a:pPr>
            <a:r>
              <a:t>Maintaining consistency</a:t>
            </a:r>
          </a:p>
          <a:p>
            <a:pPr>
              <a:defRPr sz="1800"/>
            </a:pPr>
            <a:r>
              <a:t>With so many layers, things could get messy</a:t>
            </a:r>
          </a:p>
          <a:p>
            <a:pPr>
              <a:defRPr sz="1800"/>
            </a:pPr>
            <a:r>
              <a:t>Special techniques keep the data organized</a:t>
            </a:r>
          </a:p>
          <a:p>
            <a:pPr>
              <a:defRPr sz="1800"/>
            </a:pPr>
            <a:r>
              <a:t>Like a quality control check at each step</a:t>
            </a:r>
          </a:p>
          <a:p>
            <a:pPr>
              <a:defRPr sz="1800"/>
            </a:pPr>
            <a:r>
              <a:t>Ensures the AI doesn't get confused</a:t>
            </a:r>
          </a:p>
          <a:p>
            <a:pPr>
              <a:defRPr sz="1800"/>
            </a:pPr>
            <a:r>
              <a:t>Allows for very deep, complex 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Projection: Preparing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Getting ready to respond</a:t>
            </a:r>
          </a:p>
          <a:p>
            <a:pPr>
              <a:defRPr sz="1800"/>
            </a:pPr>
            <a:r>
              <a:t>The final understanding gets converted to possible next words</a:t>
            </a:r>
          </a:p>
          <a:p>
            <a:pPr>
              <a:defRPr sz="1800"/>
            </a:pPr>
            <a:r>
              <a:t>Every word in the vocabulary gets a score</a:t>
            </a:r>
          </a:p>
          <a:p>
            <a:pPr>
              <a:defRPr sz="1800"/>
            </a:pPr>
            <a:r>
              <a:t>Higher score = more likely to be the next word</a:t>
            </a:r>
          </a:p>
          <a:p>
            <a:pPr>
              <a:defRPr sz="1800"/>
            </a:pPr>
            <a:r>
              <a:t>Like having thousands of options ranked by confidence</a:t>
            </a:r>
          </a:p>
          <a:p>
            <a:pPr>
              <a:defRPr sz="1800"/>
            </a:pPr>
            <a:r>
              <a:t>This creates a list of possibilities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