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Default Extension="mp3" ContentType="audio/mpeg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F794-8284-3C18-29A8-8141E989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470D-226E-6948-3971-08EA9DE3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AC9D-8F85-1871-DF17-65DE6698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0631-3462-E650-D627-D2CD51B0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D832-278F-A21C-C593-EE7E6660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8709-F87F-AA5E-63E1-E2366D1D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0CA3-0A8B-F255-C1A2-90C8C8C7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EE8B-6CED-DAF3-9CC7-5766568C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CD4E-33DC-D367-A3ED-770B2B2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1227-2EE7-A153-3B95-2D5B658E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C4A0B-9B08-790A-636F-73474F104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61C42-7599-FBA0-76A8-D9C2F8984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7E9B-81A5-22AA-1D1D-404284A4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FC3A-3F93-AF3A-D89D-0744070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B401-BDC5-C470-499B-C6F06C19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F0F1-862D-2934-AFBD-9FC08BAE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B5A3-0870-0DE0-130A-42BA4A27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255D-35DB-EFE5-EB27-60212F00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9543-B3E4-31B3-48D9-B982AC5D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E2C3-250F-E1D0-2642-A7522FA6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30D9-A90A-9BD6-5266-966FE74A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9C338-2081-7557-3FC5-D9BC5084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32B5-94A4-1200-CEF1-DDCE16C6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8774-FEDF-79F0-5413-528384C8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3C4E-8600-8CE8-2421-BE37BC45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4961-A6D2-FBDA-6B29-9EDAB11A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EC7A-73DB-50BC-88AD-ED8E0D4B2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0E096-2AC2-8F5E-CD6F-0FCF290F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18D3A-8E8F-884E-3698-AC439378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D1EF9-621D-F2EE-4E44-FA23772E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B01D-DC06-193E-625A-7F7E740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8D4-41D4-C060-1356-8FB68D8E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CC618-B131-A5CB-AF5F-9CD33B15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62579-F03E-C97D-6B33-F76EB578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C0DB-C8C9-2599-AEEE-A8EF8560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2676F-95F9-D398-6AFD-DAB1625D5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2E859-662A-6957-A59D-96729E04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84D52-F19F-4BDD-E276-5C816CC4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ABBF6-9AA6-5550-5EA0-8D19CB64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4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12AD-45AC-64F1-DE26-1CCE40EF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EEE42-5A7F-6672-3B04-83C5BF4F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C6775-A0E9-825E-8322-1F88DF36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8D9D4-244F-D884-CD26-B033E7AD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8E069-A851-6E63-3F1D-8E62813B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EEE60-D3C1-7042-C186-2B156884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E02C7-7954-6CEB-9878-413454E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6216-C1F0-4B0F-CF1B-C91F5B94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C07B-6046-DD6B-A602-E5EFBD62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9A025-301D-4FAA-A42E-852D3B7E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BA73F-1835-61D7-DED2-1BC11D35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EDB44-A0DB-5C32-382E-76698102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8926F-B998-E8AE-4D29-7E152EE1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69DF-67D6-3F1F-C333-BD56BDB5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5FEA5-4418-4DF1-D480-9B1ED687F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52218-7658-706C-1A03-E4808E369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BE91-5134-5BB6-5A4E-60DE0883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A688-7058-2431-35EB-8EFA77CB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C11E5-6EF3-90A2-43BA-62FB16B8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12DC4-AEE2-C02E-3377-55C05C1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86B7-02D7-22A1-F953-442B1FF45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AF8D-33CE-CE6D-D8CA-C75E12F59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B0CC-689A-889E-C465-C75C01AB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64AE-2D28-1492-D89F-196EA4D31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microsoft.com/office/2007/relationships/media" Target="../media/t.mp3" /><Relationship Id="rId3" Type="http://schemas.openxmlformats.org/officeDocument/2006/relationships/audio" Target="../media/t.mp3" /><Relationship Id="rId4" Type="http://schemas.openxmlformats.org/officeDocument/2006/relationships/image" Target="../media/audio_icon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5C790C-5254-69FC-5284-4BD0C8E73889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en-US" dirty="0"/>
              <ns1:t>title</ns1:t>
            </ns1:r>
          </ns1:p>
        </ns0:txBody>
      </ns0:sp>
      <ns0:sp>
        <ns0:nvSpPr>
          <ns0:cNvPr id="3" name="Subtitle 2">
            <ns1:extLst>
              <ns1:ext uri="{FF2B5EF4-FFF2-40B4-BE49-F238E27FC236}">
                <ns2:creationId id="{0812D5DC-2DD9-F488-AD0F-0EF9D2418424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subtitle</ns1:t>
            </ns1:r>
          </ns1:p>
        </ns0:txBody>
      </ns0:sp>
      <ns0:pic>
        <ns0:nvPicPr>
          <ns0:cNvPr id="4" name="audio-1">
            <ns1:hlinkClick ns3:id="" action="ppaction://media"/>
          </ns0:cNvPr>
          <ns0:cNvPicPr>
            <ns1:picLocks noChangeAspect="1"/>
          </ns0:cNvPicPr>
          <ns0:nvPr>
            <ns1:audioFile ns3:link="rId3"/>
            <ns0:extLst>
              <ns0:ext uri="{DAA4B4D4-6D71-4841-9C94-3DE7FCFB9230}">
                <ns4:media ns3:embed="rId2"/>
              </ns0:ext>
            </ns0:extLst>
          </ns0:nvPr>
        </ns0:nvPicPr>
        <ns0:blipFill>
          <ns1:blip ns3:embed="rId4"/>
          <ns1:stretch>
            <ns1:fillRect/>
          </ns1:stretch>
        </ns0:blipFill>
        <ns0:spPr>
          <ns1:xfrm>
            <ns1:off x="5943600" y="3276600"/>
            <ns1:ext cx="304800" cy="304800"/>
          </ns1:xfrm>
          <ns1:prstGeom prst="rect">
            <ns1:avLst/>
          </ns1:prstGeom>
        </ns0:spPr>
      </ns0:pic>
    </ns0:spTree>
    <ns0:extLst>
      <ns0:ext uri="{BB962C8B-B14F-4D97-AF65-F5344CB8AC3E}">
        <ns4:creationId val="3136941632"/>
      </ns0:ext>
    </ns0:extLst>
  </ns0:cSld>
  <ns0:clrMapOvr>
    <ns1:masterClrMapping/>
  </ns0:clrMapOvr>
  <ns0:timing>
    <ns0:tnLst>
      <ns0:par>
        <ns0:cTn id="1" dur="indefinite" restart="never" nodeType="tmRoot">
          <ns0:childTnLst>
            <ns0:seq concurrent="1" nextAc="seek">
              <ns0:cTn id="2" dur="indefinite" nodeType="mainSeq">
                <ns0:childTnLst>
                  <ns0:par>
                    <ns0:cTn id="3" fill="hold">
                      <ns0:stCondLst>
                        <ns0:cond delay="indefinite"/>
                      </ns0:stCondLst>
                      <ns0:childTnLst>
                        <ns0:par>
                          <ns0:cTn id="4" fill="hold">
                            <ns0:stCondLst>
                              <ns0:cond delay="0"/>
                            </ns0:stCondLst>
                            <ns0:childTnLst>
                              <ns0:par>
                                <ns0:cTn id="5" presetID="1" presetClass="mediacall" presetSubtype="0" fill="hold" nodeType="clickEffect">
                                  <ns0:stCondLst>
                                    <ns0:cond delay="0"/>
                                  </ns0:stCondLst>
                                  <ns0:childTnLst>
                                    <ns0:cmd type="call" cmd="playFrom(0.0)">
                                      <ns0:cBhvr>
                                        <ns0:cTn id="6" dur="15072" fill="hold"/>
                                        <ns0:tgtEl>
                                          <ns0:spTgt spid="4"/>
                                        </ns0:tgtEl>
                                      </ns0:cBhvr>
                                    </ns0:cmd>
                                  </ns0:childTnLst>
                                </ns0:cTn>
                              </ns0:par>
                            </ns0:childTnLst>
                          </ns0:cTn>
                        </ns0:par>
                      </ns0:childTnLst>
                    </ns0:cTn>
                  </ns0:par>
                </ns0:childTnLst>
              </ns0:cTn>
            </ns0:seq>
            <ns0:audio>
              <ns0:cMediaNode vol="80000">
                <ns0:cTn id="7" fill="hold" display="0">
                  <ns0:stCondLst>
                    <ns0:cond delay="indefinite"/>
                  </ns0:stCondLst>
                </ns0:cTn>
                <ns0:tgtEl>
                  <ns0:spTgt spid="4"/>
                </ns0:tgtEl>
              </ns0:cMediaNode>
            </ns0:audio>
          </ns0:childTnLst>
        </ns0:cTn>
      </ns0:par>
    </ns0:tnLst>
  </ns0:timing>
</ns0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D670-33A9-CC14-2E9E-25C0EC58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C9B1-81C7-9001-0842-CF2DE29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2893-B4F8-6C43-586F-6BD39E8F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80B8-DDE2-B1AC-35D7-7714DDBA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howard</dc:creator>
  <cp:lastModifiedBy>david howard</cp:lastModifiedBy>
  <cp:revision>1</cp:revision>
  <dcterms:created xsi:type="dcterms:W3CDTF">2025-10-28T17:15:32Z</dcterms:created>
  <dcterms:modified xsi:type="dcterms:W3CDTF">2025-10-28T17:16:00Z</dcterms:modified>
</cp:coreProperties>
</file>