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92" autoAdjust="0"/>
    <p:restoredTop sz="94660"/>
  </p:normalViewPr>
  <p:slideViewPr>
    <p:cSldViewPr snapToGrid="0">
      <p:cViewPr varScale="1">
        <p:scale>
          <a:sx n="74" d="100"/>
          <a:sy n="74" d="100"/>
        </p:scale>
        <p:origin x="63" y="70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8F794-8284-3C18-29A8-8141E989BA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59470D-226E-6948-3971-08EA9DE34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CAC9D-8F85-1871-DF17-65DE6698C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D3E12-A6D2-4221-B546-96EE02E7A1DB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90631-3462-E650-D627-D2CD51B04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CD832-278F-A21C-C593-EE7E66608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0B3F1-40B9-483B-BE5A-808B249B9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867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58709-F87F-AA5E-63E1-E2366D1D6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9C0CA3-0A8B-F255-C1A2-90C8C8C7A4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BEE8B-6CED-DAF3-9CC7-5766568C4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D3E12-A6D2-4221-B546-96EE02E7A1DB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FCD4E-33DC-D367-A3ED-770B2B217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341227-2EE7-A153-3B95-2D5B658E2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0B3F1-40B9-483B-BE5A-808B249B9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677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FC4A0B-9B08-790A-636F-73474F1048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C61C42-7599-FBA0-76A8-D9C2F8984E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77E9B-81A5-22AA-1D1D-404284A4F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D3E12-A6D2-4221-B546-96EE02E7A1DB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27FC3A-3F93-AF3A-D89D-074407091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17B401-BDC5-C470-499B-C6F06C19A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0B3F1-40B9-483B-BE5A-808B249B9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366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BF0F1-862D-2934-AFBD-9FC08BAEA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4B5A3-0870-0DE0-130A-42BA4A276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4255D-35DB-EFE5-EB27-60212F00E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D3E12-A6D2-4221-B546-96EE02E7A1DB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E9543-B3E4-31B3-48D9-B982AC5DA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2E2C3-250F-E1D0-2642-A7522FA60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0B3F1-40B9-483B-BE5A-808B249B9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614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F30D9-A90A-9BD6-5266-966FE74AA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29C338-2081-7557-3FC5-D9BC5084F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632B5-94A4-1200-CEF1-DDCE16C69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D3E12-A6D2-4221-B546-96EE02E7A1DB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A8774-FEDF-79F0-5413-528384C8E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53C4E-8600-8CE8-2421-BE37BC453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0B3F1-40B9-483B-BE5A-808B249B9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586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94961-A6D2-FBDA-6B29-9EDAB11A5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AEC7A-73DB-50BC-88AD-ED8E0D4B27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D0E096-2AC2-8F5E-CD6F-0FCF290F6D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618D3A-8E8F-884E-3698-AC4393782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D3E12-A6D2-4221-B546-96EE02E7A1DB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7D1EF9-621D-F2EE-4E44-FA23772EE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A2B01D-DC06-193E-625A-7F7E7408A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0B3F1-40B9-483B-BE5A-808B249B9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457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118D4-41D4-C060-1356-8FB68D8EC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9CC618-B131-A5CB-AF5F-9CD33B157A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362579-F03E-C97D-6B33-F76EB578A0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5AC0DB-C8C9-2599-AEEE-A8EF85608B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92676F-95F9-D398-6AFD-DAB1625D58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F2E859-662A-6957-A59D-96729E042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D3E12-A6D2-4221-B546-96EE02E7A1DB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C84D52-F19F-4BDD-E276-5C816CC40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CABBF6-9AA6-5550-5EA0-8D19CB64D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0B3F1-40B9-483B-BE5A-808B249B9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546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012AD-45AC-64F1-DE26-1CCE40EFC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CEEE42-5A7F-6672-3B04-83C5BF4F0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D3E12-A6D2-4221-B546-96EE02E7A1DB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4C6775-A0E9-825E-8322-1F88DF36F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38D9D4-244F-D884-CD26-B033E7AD9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0B3F1-40B9-483B-BE5A-808B249B9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641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08E069-A851-6E63-3F1D-8E62813BF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D3E12-A6D2-4221-B546-96EE02E7A1DB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6EEE60-D3C1-7042-C186-2B1568847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5E02C7-7954-6CEB-9878-413454E05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0B3F1-40B9-483B-BE5A-808B249B9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914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76216-C1F0-4B0F-CF1B-C91F5B944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DC07B-6046-DD6B-A602-E5EFBD622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09A025-301D-4FAA-A42E-852D3B7E44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6BA73F-1835-61D7-DED2-1BC11D358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D3E12-A6D2-4221-B546-96EE02E7A1DB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5EDB44-A0DB-5C32-382E-766981023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E8926F-B998-E8AE-4D29-7E152EE13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0B3F1-40B9-483B-BE5A-808B249B9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112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F69DF-67D6-3F1F-C333-BD56BDB54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15FEA5-4418-4DF1-D480-9B1ED687F9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A52218-7658-706C-1A03-E4808E3696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B8BE91-5134-5BB6-5A4E-60DE0883D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D3E12-A6D2-4221-B546-96EE02E7A1DB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E7A688-7058-2431-35EB-8EFA77CBE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7C11E5-6EF3-90A2-43BA-62FB16B80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0B3F1-40B9-483B-BE5A-808B249B9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673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212DC4-AEE2-C02E-3377-55C05C141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7786B7-02D7-22A1-F953-442B1FF452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BAF8D-33CE-CE6D-D8CA-C75E12F59A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2D3E12-A6D2-4221-B546-96EE02E7A1DB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1B0CC-689A-889E-C465-C75C01ABCD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564AE-2D28-1492-D89F-196EA4D311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C0B3F1-40B9-483B-BE5A-808B249B9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212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C790C-5254-69FC-5284-4BD0C8E738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12D5DC-2DD9-F488-AD0F-0EF9D24184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136941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4D670-33A9-CC14-2E9E-25C0EC58A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8C9B1-81C7-9001-0842-CF2DE29E4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670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82893-B4F8-6C43-586F-6BD39E8F4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180B8-DDE2-B1AC-35D7-7714DDBA4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657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title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 howard</dc:creator>
  <cp:lastModifiedBy>david howard</cp:lastModifiedBy>
  <cp:revision>1</cp:revision>
  <dcterms:created xsi:type="dcterms:W3CDTF">2025-10-28T17:15:32Z</dcterms:created>
  <dcterms:modified xsi:type="dcterms:W3CDTF">2025-10-28T17:16:00Z</dcterms:modified>
</cp:coreProperties>
</file>