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0"/>
  </p:notesMasterIdLst>
  <p:sldIdLst>
    <p:sldId id="272" r:id="rId3"/>
    <p:sldId id="274" r:id="rId4"/>
    <p:sldId id="273" r:id="rId5"/>
    <p:sldId id="288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4/16/2017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Deanna M Hennigar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Reality of Vowels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You Live Your Life</a:t>
            </a:r>
          </a:p>
          <a:p>
            <a:r>
              <a:rPr lang="en-US" dirty="0"/>
              <a:t>The Karmic responsibilities taken to next animation</a:t>
            </a:r>
          </a:p>
          <a:p>
            <a:r>
              <a:rPr lang="en-US" dirty="0"/>
              <a:t>When “B</a:t>
            </a:r>
            <a:r>
              <a:rPr lang="en-US" cap="small" dirty="0"/>
              <a:t>e</a:t>
            </a:r>
            <a:r>
              <a:rPr lang="en-US" dirty="0"/>
              <a:t>” releases “E = B</a:t>
            </a:r>
            <a:r>
              <a:rPr lang="en-US" cap="small" dirty="0"/>
              <a:t>ehave</a:t>
            </a:r>
            <a:r>
              <a:rPr lang="en-US" dirty="0"/>
              <a:t>” S</a:t>
            </a:r>
            <a:r>
              <a:rPr lang="en-US" cap="small" dirty="0"/>
              <a:t>pirit</a:t>
            </a:r>
            <a:r>
              <a:rPr lang="en-US" dirty="0"/>
              <a:t> closes the “U = </a:t>
            </a:r>
            <a:r>
              <a:rPr lang="en-US" cap="small" dirty="0"/>
              <a:t>Soul Out</a:t>
            </a:r>
            <a:r>
              <a:rPr lang="en-US" dirty="0"/>
              <a:t>” into the next animation’s “O = </a:t>
            </a:r>
            <a:r>
              <a:rPr lang="en-US" cap="small" dirty="0"/>
              <a:t>Soul In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Vowel “U” </a:t>
            </a:r>
            <a:r>
              <a:rPr lang="en-US" cap="small" dirty="0"/>
              <a:t>Soul out</a:t>
            </a:r>
          </a:p>
        </p:txBody>
      </p:sp>
    </p:spTree>
    <p:extLst>
      <p:ext uri="{BB962C8B-B14F-4D97-AF65-F5344CB8AC3E}">
        <p14:creationId xmlns:p14="http://schemas.microsoft.com/office/powerpoint/2010/main" val="23728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Vowel “Y” </a:t>
            </a:r>
            <a:r>
              <a:rPr lang="en-US" cap="small" dirty="0"/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173538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Vowel “W” </a:t>
            </a:r>
            <a:r>
              <a:rPr lang="en-US" cap="small" dirty="0"/>
              <a:t>Pass-through</a:t>
            </a:r>
          </a:p>
        </p:txBody>
      </p:sp>
    </p:spTree>
    <p:extLst>
      <p:ext uri="{BB962C8B-B14F-4D97-AF65-F5344CB8AC3E}">
        <p14:creationId xmlns:p14="http://schemas.microsoft.com/office/powerpoint/2010/main" val="19676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Alien Warships - became - God Worship</a:t>
            </a:r>
          </a:p>
          <a:p>
            <a:pPr lvl="1"/>
            <a:r>
              <a:rPr lang="en-US" sz="2000" cap="small" dirty="0" err="1"/>
              <a:t>Spark|Spirit|Energy|Spark|Spirit</a:t>
            </a:r>
            <a:r>
              <a:rPr lang="en-US" sz="2000" cap="small" dirty="0"/>
              <a:t> – </a:t>
            </a:r>
            <a:r>
              <a:rPr lang="en-US" sz="1600" cap="small" dirty="0" err="1"/>
              <a:t>Energy|Spark|Energy</a:t>
            </a:r>
            <a:r>
              <a:rPr lang="en-US" sz="1600" cap="small" dirty="0"/>
              <a:t> </a:t>
            </a:r>
            <a:r>
              <a:rPr lang="en-US" sz="2000" cap="small" dirty="0"/>
              <a:t>– Soul </a:t>
            </a:r>
            <a:r>
              <a:rPr lang="en-US" sz="2000" cap="small" dirty="0" err="1"/>
              <a:t>In|Soul</a:t>
            </a:r>
            <a:r>
              <a:rPr lang="en-US" sz="2000" cap="small" dirty="0"/>
              <a:t> </a:t>
            </a:r>
            <a:r>
              <a:rPr lang="en-US" sz="2000" cap="small" dirty="0" err="1"/>
              <a:t>In|Spirit</a:t>
            </a:r>
            <a:r>
              <a:rPr lang="en-US" sz="2000" cap="small" dirty="0"/>
              <a:t> </a:t>
            </a:r>
          </a:p>
          <a:p>
            <a:pPr lvl="1"/>
            <a:r>
              <a:rPr lang="en-US" sz="2000" dirty="0"/>
              <a:t>The alien influence on the animations brought self-awareness </a:t>
            </a: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Origination Ideas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Consonants Play  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ideas.</a:t>
            </a:r>
          </a:p>
          <a:p>
            <a:r>
              <a:rPr lang="en-US" dirty="0"/>
              <a:t>Vote on top candidates and consolidate.</a:t>
            </a:r>
          </a:p>
          <a:p>
            <a:r>
              <a:rPr lang="en-US" dirty="0"/>
              <a:t>Check requirements and restrictions.</a:t>
            </a:r>
          </a:p>
          <a:p>
            <a:r>
              <a:rPr lang="en-US" dirty="0"/>
              <a:t>Trim list to top 5-10 ideas.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happens next:</a:t>
            </a:r>
          </a:p>
          <a:p>
            <a:pPr lvl="1"/>
            <a:r>
              <a:rPr lang="en-US" dirty="0"/>
              <a:t>Research the ideas generated?</a:t>
            </a:r>
          </a:p>
          <a:p>
            <a:pPr lvl="1"/>
            <a:r>
              <a:rPr lang="en-US" dirty="0"/>
              <a:t>Follow up with larger group?</a:t>
            </a:r>
          </a:p>
          <a:p>
            <a:r>
              <a:rPr lang="en-US" dirty="0"/>
              <a:t>Generate action items for follow-up:</a:t>
            </a:r>
          </a:p>
          <a:p>
            <a:pPr lvl="1"/>
            <a:r>
              <a:rPr lang="en-US" dirty="0"/>
              <a:t>Start turning ideas into reality.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Etymology: the </a:t>
            </a:r>
            <a:r>
              <a:rPr lang="en-US" b="1" dirty="0"/>
              <a:t>study</a:t>
            </a:r>
            <a:r>
              <a:rPr lang="en-US" dirty="0"/>
              <a:t> of the history of </a:t>
            </a:r>
            <a:r>
              <a:rPr lang="en-US" b="1" dirty="0"/>
              <a:t>words</a:t>
            </a:r>
            <a:r>
              <a:rPr lang="en-US" dirty="0"/>
              <a:t>, their origins, and how their form and meaning have changed over time.</a:t>
            </a:r>
          </a:p>
          <a:p>
            <a:r>
              <a:rPr lang="en-US" dirty="0"/>
              <a:t>The reality of vowels information gathered over time from multiple internal conversations with an Entity whom identifies as one of the creators of the English language </a:t>
            </a:r>
          </a:p>
          <a:p>
            <a:r>
              <a:rPr lang="en-US" dirty="0"/>
              <a:t>There are energy in words and the Entity shows how and why they are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It Works</a:t>
            </a:r>
          </a:p>
          <a:p>
            <a:r>
              <a:rPr lang="en-US" dirty="0"/>
              <a:t>Word Origination Ideas </a:t>
            </a:r>
          </a:p>
          <a:p>
            <a:r>
              <a:rPr lang="en-US" dirty="0"/>
              <a:t>How Consonants Play</a:t>
            </a:r>
          </a:p>
          <a:p>
            <a:r>
              <a:rPr lang="en-US" dirty="0"/>
              <a:t>Summarize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Concept of “B</a:t>
            </a:r>
            <a:r>
              <a:rPr lang="en-US" cap="small" dirty="0"/>
              <a:t>e</a:t>
            </a:r>
            <a:r>
              <a:rPr lang="en-US" dirty="0"/>
              <a:t>”</a:t>
            </a:r>
          </a:p>
          <a:p>
            <a:r>
              <a:rPr lang="en-US" dirty="0"/>
              <a:t>The Vowels</a:t>
            </a:r>
          </a:p>
          <a:p>
            <a:pPr lvl="1"/>
            <a:r>
              <a:rPr lang="en-US" dirty="0"/>
              <a:t>“A”	</a:t>
            </a:r>
            <a:r>
              <a:rPr lang="en-US" cap="small" dirty="0"/>
              <a:t>Spark</a:t>
            </a:r>
          </a:p>
          <a:p>
            <a:pPr lvl="1"/>
            <a:r>
              <a:rPr lang="en-US" dirty="0"/>
              <a:t>“E”	</a:t>
            </a:r>
            <a:r>
              <a:rPr lang="en-US" cap="small" dirty="0"/>
              <a:t>Behave</a:t>
            </a:r>
          </a:p>
          <a:p>
            <a:pPr lvl="1"/>
            <a:r>
              <a:rPr lang="en-US" dirty="0"/>
              <a:t> “I”	</a:t>
            </a:r>
            <a:r>
              <a:rPr lang="en-US" cap="small" dirty="0"/>
              <a:t>Spirit</a:t>
            </a:r>
          </a:p>
          <a:p>
            <a:pPr lvl="1"/>
            <a:r>
              <a:rPr lang="en-US" dirty="0"/>
              <a:t>“O”	</a:t>
            </a:r>
            <a:r>
              <a:rPr lang="en-US" cap="small" dirty="0"/>
              <a:t>Soul In</a:t>
            </a:r>
          </a:p>
          <a:p>
            <a:pPr lvl="1"/>
            <a:r>
              <a:rPr lang="en-US" dirty="0"/>
              <a:t>“U”	</a:t>
            </a:r>
            <a:r>
              <a:rPr lang="en-US" cap="small" dirty="0"/>
              <a:t>Soul Out</a:t>
            </a:r>
          </a:p>
          <a:p>
            <a:pPr lvl="1"/>
            <a:r>
              <a:rPr lang="en-US" dirty="0"/>
              <a:t>“Y”	</a:t>
            </a:r>
            <a:r>
              <a:rPr lang="en-US" cap="small" dirty="0"/>
              <a:t>Energy</a:t>
            </a:r>
          </a:p>
          <a:p>
            <a:pPr lvl="1"/>
            <a:r>
              <a:rPr lang="en-US" dirty="0"/>
              <a:t>“W”	</a:t>
            </a:r>
            <a:r>
              <a:rPr lang="en-US" cap="small" dirty="0"/>
              <a:t>Pass-through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Energy cannot animate unless there is a control on the energy</a:t>
            </a:r>
          </a:p>
          <a:p>
            <a:r>
              <a:rPr lang="en-US" dirty="0"/>
              <a:t>B combined with E is energy contained</a:t>
            </a:r>
          </a:p>
          <a:p>
            <a:r>
              <a:rPr lang="en-US" dirty="0"/>
              <a:t>The open ends of the E are closed with an “O = </a:t>
            </a:r>
            <a:r>
              <a:rPr lang="en-US" cap="small" dirty="0"/>
              <a:t>Soul In</a:t>
            </a:r>
            <a:r>
              <a:rPr lang="en-US" dirty="0"/>
              <a:t>” cut into two to cap the ends</a:t>
            </a:r>
          </a:p>
          <a:p>
            <a:r>
              <a:rPr lang="en-US" dirty="0"/>
              <a:t>B</a:t>
            </a:r>
            <a:r>
              <a:rPr lang="en-US" cap="small" dirty="0"/>
              <a:t>e</a:t>
            </a:r>
            <a:r>
              <a:rPr lang="en-US" dirty="0"/>
              <a:t> is what accepts S</a:t>
            </a:r>
            <a:r>
              <a:rPr lang="en-US" cap="small" dirty="0"/>
              <a:t>park’s</a:t>
            </a:r>
            <a:r>
              <a:rPr lang="en-US" dirty="0"/>
              <a:t> and S</a:t>
            </a:r>
            <a:r>
              <a:rPr lang="en-US" cap="small" dirty="0"/>
              <a:t>pirit’s</a:t>
            </a:r>
            <a:r>
              <a:rPr lang="en-US" dirty="0"/>
              <a:t> “</a:t>
            </a:r>
            <a:r>
              <a:rPr lang="en-US" cap="small" dirty="0"/>
              <a:t>have</a:t>
            </a:r>
            <a:r>
              <a:rPr lang="en-US" dirty="0"/>
              <a:t>” to become animated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“B</a:t>
            </a:r>
            <a:r>
              <a:rPr lang="en-US" cap="small" dirty="0"/>
              <a:t>e</a:t>
            </a:r>
            <a:r>
              <a:rPr lang="en-US" dirty="0"/>
              <a:t>”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1081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935480"/>
            <a:ext cx="11266583" cy="4389120"/>
          </a:xfrm>
        </p:spPr>
        <p:txBody>
          <a:bodyPr/>
          <a:lstStyle/>
          <a:p>
            <a:r>
              <a:rPr lang="en-US" sz="3600" b="1" dirty="0"/>
              <a:t>A</a:t>
            </a:r>
            <a:r>
              <a:rPr lang="en-US" dirty="0"/>
              <a:t>	</a:t>
            </a:r>
            <a:r>
              <a:rPr lang="en-US" cap="small" dirty="0"/>
              <a:t>Sp</a:t>
            </a:r>
            <a:r>
              <a:rPr lang="en-US" b="1" cap="small" dirty="0"/>
              <a:t>a</a:t>
            </a:r>
            <a:r>
              <a:rPr lang="en-US" cap="small" dirty="0"/>
              <a:t>rk		- E</a:t>
            </a:r>
            <a:r>
              <a:rPr lang="en-US" dirty="0"/>
              <a:t>nergy used to create the animation</a:t>
            </a:r>
          </a:p>
          <a:p>
            <a:r>
              <a:rPr lang="en-US" sz="3600" b="1" cap="small" dirty="0"/>
              <a:t>E</a:t>
            </a:r>
            <a:r>
              <a:rPr lang="en-US" cap="small" dirty="0"/>
              <a:t>	</a:t>
            </a:r>
            <a:r>
              <a:rPr lang="en-US" cap="small" dirty="0">
                <a:solidFill>
                  <a:srgbClr val="FF0000"/>
                </a:solidFill>
              </a:rPr>
              <a:t>B</a:t>
            </a:r>
            <a:r>
              <a:rPr lang="en-US" b="1" cap="small" dirty="0">
                <a:solidFill>
                  <a:srgbClr val="FF0000"/>
                </a:solidFill>
              </a:rPr>
              <a:t>e</a:t>
            </a:r>
            <a:r>
              <a:rPr lang="en-US" cap="small" dirty="0">
                <a:solidFill>
                  <a:srgbClr val="FF0000"/>
                </a:solidFill>
              </a:rPr>
              <a:t>hav</a:t>
            </a:r>
            <a:r>
              <a:rPr lang="en-US" b="1" cap="small" dirty="0">
                <a:solidFill>
                  <a:srgbClr val="FF0000"/>
                </a:solidFill>
              </a:rPr>
              <a:t>e</a:t>
            </a:r>
            <a:r>
              <a:rPr lang="en-US" cap="small" dirty="0">
                <a:solidFill>
                  <a:srgbClr val="FF0000"/>
                </a:solidFill>
              </a:rPr>
              <a:t>	</a:t>
            </a:r>
            <a:r>
              <a:rPr lang="en-US" dirty="0"/>
              <a:t>- Our Animation</a:t>
            </a:r>
          </a:p>
          <a:p>
            <a:r>
              <a:rPr lang="en-US" sz="3600" b="1" cap="small" dirty="0"/>
              <a:t>I</a:t>
            </a:r>
            <a:r>
              <a:rPr lang="en-US" cap="small" dirty="0"/>
              <a:t>	Sp</a:t>
            </a:r>
            <a:r>
              <a:rPr lang="en-US" b="1" cap="small" dirty="0"/>
              <a:t>i</a:t>
            </a:r>
            <a:r>
              <a:rPr lang="en-US" cap="small" dirty="0"/>
              <a:t>r</a:t>
            </a:r>
            <a:r>
              <a:rPr lang="en-US" b="1" cap="small" dirty="0"/>
              <a:t>i</a:t>
            </a:r>
            <a:r>
              <a:rPr lang="en-US" cap="small" dirty="0"/>
              <a:t>t		</a:t>
            </a:r>
            <a:r>
              <a:rPr lang="en-US" dirty="0"/>
              <a:t>- The Animator – works with S</a:t>
            </a:r>
            <a:r>
              <a:rPr lang="en-US" b="1" cap="small" dirty="0"/>
              <a:t>park</a:t>
            </a:r>
            <a:r>
              <a:rPr lang="en-US" dirty="0"/>
              <a:t> to create animation </a:t>
            </a:r>
          </a:p>
          <a:p>
            <a:r>
              <a:rPr lang="en-US" sz="3600" b="1" cap="small" dirty="0"/>
              <a:t>O</a:t>
            </a:r>
            <a:r>
              <a:rPr lang="en-US" cap="small" dirty="0"/>
              <a:t>	</a:t>
            </a:r>
            <a:r>
              <a:rPr lang="en-US" cap="small" dirty="0">
                <a:solidFill>
                  <a:srgbClr val="FF0000"/>
                </a:solidFill>
              </a:rPr>
              <a:t>S</a:t>
            </a:r>
            <a:r>
              <a:rPr lang="en-US" b="1" cap="small" dirty="0">
                <a:solidFill>
                  <a:srgbClr val="FF0000"/>
                </a:solidFill>
              </a:rPr>
              <a:t>o</a:t>
            </a:r>
            <a:r>
              <a:rPr lang="en-US" cap="small" dirty="0">
                <a:solidFill>
                  <a:srgbClr val="FF0000"/>
                </a:solidFill>
              </a:rPr>
              <a:t>ul </a:t>
            </a:r>
            <a:r>
              <a:rPr lang="en-US" cap="small" dirty="0"/>
              <a:t>In	-</a:t>
            </a:r>
            <a:r>
              <a:rPr lang="en-US" dirty="0"/>
              <a:t> Karmic responsibilities brought into the animation</a:t>
            </a:r>
          </a:p>
          <a:p>
            <a:r>
              <a:rPr lang="en-US" sz="3600" b="1" cap="small" dirty="0"/>
              <a:t>U</a:t>
            </a:r>
            <a:r>
              <a:rPr lang="en-US" cap="small" dirty="0"/>
              <a:t>	So</a:t>
            </a:r>
            <a:r>
              <a:rPr lang="en-US" b="1" cap="small" dirty="0"/>
              <a:t>u</a:t>
            </a:r>
            <a:r>
              <a:rPr lang="en-US" cap="small" dirty="0"/>
              <a:t>l out	- </a:t>
            </a:r>
            <a:r>
              <a:rPr lang="en-US" dirty="0"/>
              <a:t>Karmic responsibilities taken to the next animation</a:t>
            </a:r>
          </a:p>
          <a:p>
            <a:r>
              <a:rPr lang="en-US" sz="3600" b="1" cap="small" dirty="0"/>
              <a:t>Y</a:t>
            </a:r>
            <a:r>
              <a:rPr lang="en-US" cap="small" dirty="0"/>
              <a:t>	Energ</a:t>
            </a:r>
            <a:r>
              <a:rPr lang="en-US" b="1" cap="small" dirty="0"/>
              <a:t>y</a:t>
            </a:r>
            <a:r>
              <a:rPr lang="en-US" cap="small" dirty="0"/>
              <a:t>	- E + I + O = Y  - </a:t>
            </a:r>
            <a:r>
              <a:rPr lang="en-US" dirty="0"/>
              <a:t>this is life – Your Animation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Vowels</a:t>
            </a:r>
          </a:p>
        </p:txBody>
      </p:sp>
    </p:spTree>
    <p:extLst>
      <p:ext uri="{BB962C8B-B14F-4D97-AF65-F5344CB8AC3E}">
        <p14:creationId xmlns:p14="http://schemas.microsoft.com/office/powerpoint/2010/main" val="336512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Spark of Life </a:t>
            </a:r>
          </a:p>
          <a:p>
            <a:r>
              <a:rPr lang="en-US" dirty="0"/>
              <a:t>The energy used to create the animation</a:t>
            </a:r>
          </a:p>
          <a:p>
            <a:r>
              <a:rPr lang="en-US" dirty="0"/>
              <a:t>When there is a “B</a:t>
            </a:r>
            <a:r>
              <a:rPr lang="en-US" cap="small" dirty="0"/>
              <a:t>e”</a:t>
            </a:r>
            <a:r>
              <a:rPr lang="en-US" dirty="0"/>
              <a:t> ready to animate “E = B</a:t>
            </a:r>
            <a:r>
              <a:rPr lang="en-US" cap="small" dirty="0"/>
              <a:t>ehave”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There is an “A = S</a:t>
            </a:r>
            <a:r>
              <a:rPr lang="en-US" cap="small" dirty="0"/>
              <a:t>park”</a:t>
            </a:r>
            <a:r>
              <a:rPr lang="en-US" dirty="0"/>
              <a:t> in the air</a:t>
            </a:r>
          </a:p>
          <a:p>
            <a:pPr lvl="1"/>
            <a:r>
              <a:rPr lang="en-US" dirty="0"/>
              <a:t>Looking for an “I = S</a:t>
            </a:r>
            <a:r>
              <a:rPr lang="en-US" cap="small" dirty="0"/>
              <a:t>pirit”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 find an “O = </a:t>
            </a:r>
            <a:r>
              <a:rPr lang="en-US" cap="small" dirty="0"/>
              <a:t>Soul In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Giving you your “Y = Energy”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Vowel “A” </a:t>
            </a:r>
            <a:r>
              <a:rPr lang="en-US" cap="small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34317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Life</a:t>
            </a:r>
          </a:p>
          <a:p>
            <a:r>
              <a:rPr lang="en-US" dirty="0"/>
              <a:t>Where the “B</a:t>
            </a:r>
            <a:r>
              <a:rPr lang="en-US" cap="small" dirty="0"/>
              <a:t>e</a:t>
            </a:r>
            <a:r>
              <a:rPr lang="en-US" dirty="0"/>
              <a:t>” acknowledges the “</a:t>
            </a:r>
            <a:r>
              <a:rPr lang="en-US" cap="small" dirty="0"/>
              <a:t>have</a:t>
            </a:r>
            <a:r>
              <a:rPr lang="en-US" dirty="0"/>
              <a:t>” of S</a:t>
            </a:r>
            <a:r>
              <a:rPr lang="en-US" cap="small" dirty="0"/>
              <a:t>park</a:t>
            </a:r>
            <a:r>
              <a:rPr lang="en-US" dirty="0"/>
              <a:t> and S</a:t>
            </a:r>
            <a:r>
              <a:rPr lang="en-US" cap="small" dirty="0"/>
              <a:t>pirit</a:t>
            </a:r>
            <a:r>
              <a:rPr lang="en-US" dirty="0"/>
              <a:t>, and accepts its “O = </a:t>
            </a:r>
            <a:r>
              <a:rPr lang="en-US" cap="small" dirty="0"/>
              <a:t>Soul In</a:t>
            </a:r>
            <a:r>
              <a:rPr lang="en-US" dirty="0"/>
              <a:t>” </a:t>
            </a:r>
          </a:p>
          <a:p>
            <a:r>
              <a:rPr lang="en-US" dirty="0"/>
              <a:t>The “this lifetime” of the animation</a:t>
            </a:r>
          </a:p>
          <a:p>
            <a:r>
              <a:rPr lang="en-US" dirty="0"/>
              <a:t>How we become our animation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Vowel “E” </a:t>
            </a:r>
            <a:r>
              <a:rPr lang="en-US" cap="small" dirty="0"/>
              <a:t>Behave</a:t>
            </a:r>
          </a:p>
        </p:txBody>
      </p:sp>
    </p:spTree>
    <p:extLst>
      <p:ext uri="{BB962C8B-B14F-4D97-AF65-F5344CB8AC3E}">
        <p14:creationId xmlns:p14="http://schemas.microsoft.com/office/powerpoint/2010/main" val="38428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Animator </a:t>
            </a:r>
          </a:p>
          <a:p>
            <a:r>
              <a:rPr lang="en-US" dirty="0"/>
              <a:t>Works with S</a:t>
            </a:r>
            <a:r>
              <a:rPr lang="en-US" cap="small" dirty="0"/>
              <a:t>park</a:t>
            </a:r>
            <a:r>
              <a:rPr lang="en-US" dirty="0"/>
              <a:t> to create the animation </a:t>
            </a:r>
          </a:p>
          <a:p>
            <a:r>
              <a:rPr lang="en-US" dirty="0"/>
              <a:t>Unlike S</a:t>
            </a:r>
            <a:r>
              <a:rPr lang="en-US" cap="small" dirty="0"/>
              <a:t>park</a:t>
            </a:r>
            <a:r>
              <a:rPr lang="en-US" dirty="0"/>
              <a:t>, S</a:t>
            </a:r>
            <a:r>
              <a:rPr lang="en-US" cap="small" dirty="0"/>
              <a:t>pirit</a:t>
            </a:r>
            <a:r>
              <a:rPr lang="en-US" dirty="0"/>
              <a:t> hangs around during the animation and is released when “E = B</a:t>
            </a:r>
            <a:r>
              <a:rPr lang="en-US" cap="small" dirty="0"/>
              <a:t>ehave</a:t>
            </a:r>
            <a:r>
              <a:rPr lang="en-US" dirty="0"/>
              <a:t>” lets go of “U = </a:t>
            </a:r>
            <a:r>
              <a:rPr lang="en-US" cap="small" dirty="0"/>
              <a:t>Soul Out</a:t>
            </a:r>
            <a:r>
              <a:rPr lang="en-US" dirty="0"/>
              <a:t>”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Vowel “I” </a:t>
            </a:r>
            <a:r>
              <a:rPr lang="en-US" cap="small" dirty="0"/>
              <a:t>Spirit</a:t>
            </a:r>
          </a:p>
        </p:txBody>
      </p:sp>
    </p:spTree>
    <p:extLst>
      <p:ext uri="{BB962C8B-B14F-4D97-AF65-F5344CB8AC3E}">
        <p14:creationId xmlns:p14="http://schemas.microsoft.com/office/powerpoint/2010/main" val="133087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You Lived In the Past</a:t>
            </a:r>
          </a:p>
          <a:p>
            <a:r>
              <a:rPr lang="en-US" dirty="0"/>
              <a:t>The Karmic responsibilities you bring with you from previous animations</a:t>
            </a:r>
          </a:p>
          <a:p>
            <a:r>
              <a:rPr lang="en-US" dirty="0"/>
              <a:t>Is the closed “U = </a:t>
            </a:r>
            <a:r>
              <a:rPr lang="en-US" cap="small" dirty="0"/>
              <a:t>Soul In</a:t>
            </a:r>
            <a:r>
              <a:rPr lang="en-US" dirty="0"/>
              <a:t>” from previous animation </a:t>
            </a:r>
          </a:p>
          <a:p>
            <a:r>
              <a:rPr lang="en-US" dirty="0"/>
              <a:t>When “B</a:t>
            </a:r>
            <a:r>
              <a:rPr lang="en-US" cap="small" dirty="0"/>
              <a:t>e</a:t>
            </a:r>
            <a:r>
              <a:rPr lang="en-US" dirty="0"/>
              <a:t>” accepts the “</a:t>
            </a:r>
            <a:r>
              <a:rPr lang="en-US" cap="small" dirty="0"/>
              <a:t>have</a:t>
            </a:r>
            <a:r>
              <a:rPr lang="en-US" dirty="0"/>
              <a:t>” from S</a:t>
            </a:r>
            <a:r>
              <a:rPr lang="en-US" cap="small" dirty="0"/>
              <a:t>park</a:t>
            </a:r>
            <a:r>
              <a:rPr lang="en-US" dirty="0"/>
              <a:t> and S</a:t>
            </a:r>
            <a:r>
              <a:rPr lang="en-US" cap="small" dirty="0"/>
              <a:t>pirit</a:t>
            </a:r>
            <a:r>
              <a:rPr lang="en-US" dirty="0"/>
              <a:t> “O = S</a:t>
            </a:r>
            <a:r>
              <a:rPr lang="en-US" cap="small" dirty="0"/>
              <a:t>oul</a:t>
            </a:r>
            <a:r>
              <a:rPr lang="en-US" dirty="0"/>
              <a:t> I</a:t>
            </a:r>
            <a:r>
              <a:rPr lang="en-US" cap="small" dirty="0"/>
              <a:t>n</a:t>
            </a:r>
            <a:r>
              <a:rPr lang="en-US" dirty="0"/>
              <a:t>” animates the “E = B</a:t>
            </a:r>
            <a:r>
              <a:rPr lang="en-US" cap="small" dirty="0"/>
              <a:t>ehave</a:t>
            </a:r>
            <a:r>
              <a:rPr lang="en-US" dirty="0"/>
              <a:t>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Vowel “O” </a:t>
            </a:r>
            <a:r>
              <a:rPr lang="en-US" cap="small" dirty="0"/>
              <a:t>Soul In</a:t>
            </a:r>
          </a:p>
        </p:txBody>
      </p:sp>
    </p:spTree>
    <p:extLst>
      <p:ext uri="{BB962C8B-B14F-4D97-AF65-F5344CB8AC3E}">
        <p14:creationId xmlns:p14="http://schemas.microsoft.com/office/powerpoint/2010/main" val="286505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476</Words>
  <Application>Microsoft Office PowerPoint</Application>
  <PresentationFormat>Widescreen</PresentationFormat>
  <Paragraphs>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Palatino Linotype</vt:lpstr>
      <vt:lpstr>Wingdings 2</vt:lpstr>
      <vt:lpstr>Presentation on brainstorming</vt:lpstr>
      <vt:lpstr>The Reality of Vowels</vt:lpstr>
      <vt:lpstr>Introduction</vt:lpstr>
      <vt:lpstr>Agenda</vt:lpstr>
      <vt:lpstr>The Concept of “Be”</vt:lpstr>
      <vt:lpstr>The Vowels</vt:lpstr>
      <vt:lpstr>The Vowel “A” Spark</vt:lpstr>
      <vt:lpstr>The Vowel “E” Behave</vt:lpstr>
      <vt:lpstr>The Vowel “I” Spirit</vt:lpstr>
      <vt:lpstr>The Vowel “O” Soul In</vt:lpstr>
      <vt:lpstr>The Vowel “U” Soul out</vt:lpstr>
      <vt:lpstr>The Vowel “Y” Energy</vt:lpstr>
      <vt:lpstr>The Other Vowel “W” Pass-through</vt:lpstr>
      <vt:lpstr>How It Works</vt:lpstr>
      <vt:lpstr>Word Origination Ideas</vt:lpstr>
      <vt:lpstr>How Consonants Play  </vt:lpstr>
      <vt:lpstr>Summarize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2017-02-26T15:48:33Z</dcterms:created>
  <dcterms:modified xsi:type="dcterms:W3CDTF">2017-04-16T18:33:03Z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