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4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8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8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5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4165-3BA2-4CE2-B9B0-5CE15E48648A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99D6-A3F9-4653-A0E1-17588758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5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52072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Pusheen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723" y="1553746"/>
            <a:ext cx="5256551" cy="4177857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───────────────────────────────────────</a:t>
            </a:r>
          </a:p>
          <a:p>
            <a:r>
              <a:rPr lang="en-GB" dirty="0" smtClean="0"/>
              <a:t>───▐▀▄───────▄▀▌───▄▄▄▄▄▄▄─────────────</a:t>
            </a:r>
          </a:p>
          <a:p>
            <a:r>
              <a:rPr lang="en-GB" dirty="0" smtClean="0"/>
              <a:t>───▌▒▒▀▄▄▄▄▄▀▒▒▐▄▀▀▒██▒██▒▀▀▄──────────</a:t>
            </a:r>
          </a:p>
          <a:p>
            <a:r>
              <a:rPr lang="en-GB" dirty="0" smtClean="0"/>
              <a:t>──▐▒▒▒▒▀▒▀▒▀▒▒▒▒▒▒▒▒▒▒▒▒▒▒▒▒▒▀▄────────</a:t>
            </a:r>
          </a:p>
          <a:p>
            <a:r>
              <a:rPr lang="en-GB" dirty="0" smtClean="0"/>
              <a:t>──▌▒▒▒▒▒▒▒▒▒▒▒▒▒▒▒▄▒▒▒▒▒▒▒▒▒▒▒▒▀▄──────</a:t>
            </a:r>
          </a:p>
          <a:p>
            <a:r>
              <a:rPr lang="en-GB" dirty="0" smtClean="0"/>
              <a:t>▀█▒▒▒█▌▒▒█▒▒▐█▒▒▒▀▒▒▒▒▒▒▒▒▒▒▒▒▒▒▒▌─────</a:t>
            </a:r>
          </a:p>
          <a:p>
            <a:r>
              <a:rPr lang="en-GB" dirty="0" smtClean="0"/>
              <a:t>▀▌▒▒▒▒▒▒▀▒▀▒▒▒▒▒▒▀▀▒▒▒▒▒▒▒▒▒▒▒▒▒▒▐───▄▄</a:t>
            </a:r>
          </a:p>
          <a:p>
            <a:r>
              <a:rPr lang="en-GB" dirty="0" smtClean="0"/>
              <a:t>▐▒▒▒▒▒▒▒▒▒▒▒▒▒▒▒▒▒▒▒▒▒▒▒▒▒▒▒▒▒▒▒▒▒▌▄█▒█</a:t>
            </a:r>
          </a:p>
          <a:p>
            <a:r>
              <a:rPr lang="en-GB" dirty="0" smtClean="0"/>
              <a:t>▐▒▒▒▒▒▒▒▒▒▒▒▒▒▒▒▒▒▒▒▒▒▒▒▒▒▒▒▒▒▒▒▒▒█▒█▀─</a:t>
            </a:r>
          </a:p>
          <a:p>
            <a:r>
              <a:rPr lang="en-GB" dirty="0" smtClean="0"/>
              <a:t>▐▒▒▒▒▒▒▒▒▒▒▒▒▒▒▒▒▒▒▒▒▒▒▒▒▒▒▒▒▒▒▒▒▒█▀───</a:t>
            </a:r>
          </a:p>
          <a:p>
            <a:r>
              <a:rPr lang="en-GB" dirty="0" smtClean="0"/>
              <a:t>▐▒▒▒▒▒▒▒▒▒▒▒▒▒▒▒▒▒▒▒▒▒▒▒▒▒▒▒▒▒▒▒▒▒▌────</a:t>
            </a:r>
          </a:p>
          <a:p>
            <a:r>
              <a:rPr lang="en-GB" dirty="0" smtClean="0"/>
              <a:t>─▌▒▒▒▒▒▒▒▒▒▒▒▒▒▒▒▒▒▒▒▒▒▒▒▒▒▒▒▒▒▒▒▐─────</a:t>
            </a:r>
          </a:p>
          <a:p>
            <a:r>
              <a:rPr lang="en-GB" dirty="0" smtClean="0"/>
              <a:t>─▐▒▒▒▒▒▒▒▒▒▒▒▒▒▒▒▒▒▒▒▒▒▒▒▒▒▒▒▒▒▒▒▌─────</a:t>
            </a:r>
          </a:p>
          <a:p>
            <a:r>
              <a:rPr lang="en-GB" dirty="0" smtClean="0"/>
              <a:t>──▌▒▒▒▒▒▒▒▒▒▒▒▒▒▒▒▒▒▒▒▒▒▒▒▒▒▒▒▒▒▐──────</a:t>
            </a:r>
          </a:p>
          <a:p>
            <a:r>
              <a:rPr lang="en-GB" dirty="0" smtClean="0"/>
              <a:t>──▐▄▒▒▒▒▒▒▒▒▒▒▒▒▒▒▒▒▒▒▒▒▒▒▒▒▒▒▒▄▌──────</a:t>
            </a:r>
          </a:p>
          <a:p>
            <a:r>
              <a:rPr lang="en-GB" dirty="0" smtClean="0"/>
              <a:t>────▀▄▄▀▀▀▀▀▄▄▀▀▀▀▀▀▀▄▄▀▀▀▀▀▄▄▀────────</a:t>
            </a:r>
          </a:p>
          <a:p>
            <a:r>
              <a:rPr lang="en-GB" dirty="0" smtClean="0"/>
              <a:t>a </a:t>
            </a:r>
            <a:r>
              <a:rPr lang="en-GB" smtClean="0"/>
              <a:t>pptx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44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Pusheen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Pusheen</dc:title>
  <dc:creator>Higgs, Dara</dc:creator>
  <cp:lastModifiedBy>Higgs, Dara</cp:lastModifiedBy>
  <cp:revision>2</cp:revision>
  <dcterms:created xsi:type="dcterms:W3CDTF">2017-06-07T03:19:31Z</dcterms:created>
  <dcterms:modified xsi:type="dcterms:W3CDTF">2017-06-07T03:20:13Z</dcterms:modified>
</cp:coreProperties>
</file>