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314" r:id="rId2"/>
    <p:sldId id="315" r:id="rId3"/>
    <p:sldId id="316" r:id="rId4"/>
    <p:sldId id="318" r:id="rId5"/>
    <p:sldId id="317" r:id="rId6"/>
    <p:sldId id="319" r:id="rId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2410" autoAdjust="0"/>
  </p:normalViewPr>
  <p:slideViewPr>
    <p:cSldViewPr>
      <p:cViewPr varScale="1">
        <p:scale>
          <a:sx n="89" d="100"/>
          <a:sy n="89" d="100"/>
        </p:scale>
        <p:origin x="984" y="96"/>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FCAB66E-8DBB-4574-A651-B628F7C93537}" type="datetimeFigureOut">
              <a:rPr lang="en-US" smtClean="0"/>
              <a:t>10/24/2018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15CFBB4-167C-48D0-8C1A-608ACCC1CF57}" type="slidenum">
              <a:rPr lang="en-US" smtClean="0"/>
              <a:t>‹#›</a:t>
            </a:fld>
            <a:endParaRPr lang="en-US"/>
          </a:p>
        </p:txBody>
      </p:sp>
    </p:spTree>
    <p:extLst>
      <p:ext uri="{BB962C8B-B14F-4D97-AF65-F5344CB8AC3E}">
        <p14:creationId xmlns:p14="http://schemas.microsoft.com/office/powerpoint/2010/main" val="381091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122363"/>
            <a:ext cx="93726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295400" y="3602038"/>
            <a:ext cx="93726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131570" cy="6858000"/>
          </a:xfrm>
          <a:prstGeom prst="rect">
            <a:avLst/>
          </a:prstGeom>
        </p:spPr>
      </p:pic>
    </p:spTree>
    <p:extLst>
      <p:ext uri="{BB962C8B-B14F-4D97-AF65-F5344CB8AC3E}">
        <p14:creationId xmlns:p14="http://schemas.microsoft.com/office/powerpoint/2010/main" val="136489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One Content Solu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7" name="TextBox 6"/>
          <p:cNvSpPr txBox="1"/>
          <p:nvPr userDrawn="1"/>
        </p:nvSpPr>
        <p:spPr>
          <a:xfrm rot="16200000">
            <a:off x="-3167390" y="3167392"/>
            <a:ext cx="6858001" cy="523220"/>
          </a:xfrm>
          <a:prstGeom prst="rect">
            <a:avLst/>
          </a:prstGeom>
          <a:solidFill>
            <a:srgbClr val="0070C0"/>
          </a:solidFill>
        </p:spPr>
        <p:txBody>
          <a:bodyPr wrap="square" rtlCol="0">
            <a:spAutoFit/>
          </a:bodyPr>
          <a:lstStyle/>
          <a:p>
            <a:pPr algn="ctr"/>
            <a:r>
              <a:rPr lang="en-US" sz="2800" dirty="0">
                <a:solidFill>
                  <a:schemeClr val="bg1"/>
                </a:solidFill>
                <a:latin typeface="Arial" charset="0"/>
                <a:ea typeface="Arial" charset="0"/>
                <a:cs typeface="Arial" charset="0"/>
              </a:rPr>
              <a:t>REQUIREMETNS</a:t>
            </a:r>
          </a:p>
        </p:txBody>
      </p:sp>
    </p:spTree>
    <p:extLst>
      <p:ext uri="{BB962C8B-B14F-4D97-AF65-F5344CB8AC3E}">
        <p14:creationId xmlns:p14="http://schemas.microsoft.com/office/powerpoint/2010/main" val="59225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Solu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
        <p:nvSpPr>
          <p:cNvPr id="8" name="TextBox 7"/>
          <p:cNvSpPr txBox="1"/>
          <p:nvPr userDrawn="1"/>
        </p:nvSpPr>
        <p:spPr>
          <a:xfrm rot="16200000">
            <a:off x="-3167390" y="3167392"/>
            <a:ext cx="6858001" cy="523220"/>
          </a:xfrm>
          <a:prstGeom prst="rect">
            <a:avLst/>
          </a:prstGeom>
          <a:solidFill>
            <a:srgbClr val="0070C0"/>
          </a:solidFill>
        </p:spPr>
        <p:txBody>
          <a:bodyPr wrap="square" rtlCol="0">
            <a:spAutoFit/>
          </a:bodyPr>
          <a:lstStyle/>
          <a:p>
            <a:pPr algn="ctr"/>
            <a:r>
              <a:rPr lang="en-US" sz="2800" dirty="0">
                <a:solidFill>
                  <a:schemeClr val="bg1"/>
                </a:solidFill>
                <a:latin typeface="Arial" charset="0"/>
                <a:ea typeface="Arial" charset="0"/>
                <a:cs typeface="Arial" charset="0"/>
              </a:rPr>
              <a:t>REQUIREMETNS</a:t>
            </a:r>
          </a:p>
        </p:txBody>
      </p:sp>
    </p:spTree>
    <p:extLst>
      <p:ext uri="{BB962C8B-B14F-4D97-AF65-F5344CB8AC3E}">
        <p14:creationId xmlns:p14="http://schemas.microsoft.com/office/powerpoint/2010/main" val="126318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One Content Solution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bg1">
              <a:lumMod val="95000"/>
            </a:schemeClr>
          </a:solidFill>
          <a:ln w="19050">
            <a:solidFill>
              <a:schemeClr val="bg1">
                <a:lumMod val="50000"/>
              </a:schemeClr>
            </a:solidFill>
          </a:ln>
        </p:spPr>
        <p:txBody>
          <a:bodyPr vert="horz" lIns="91440" tIns="45720" rIns="91440" bIns="45720" rtlCol="0">
            <a:normAutofit/>
          </a:bodyPr>
          <a:lstStyle>
            <a:lvl1pPr>
              <a:defRPr lang="en-US" smtClean="0">
                <a:latin typeface="Courier" charset="0"/>
                <a:ea typeface="Courier" charset="0"/>
                <a:cs typeface="Courier" charset="0"/>
              </a:defRPr>
            </a:lvl1pPr>
            <a:lvl2pPr>
              <a:defRPr lang="en-US" smtClean="0">
                <a:latin typeface="Courier" charset="0"/>
                <a:ea typeface="Courier" charset="0"/>
                <a:cs typeface="Courier" charset="0"/>
              </a:defRPr>
            </a:lvl2pPr>
            <a:lvl3pPr>
              <a:defRPr lang="en-US" smtClean="0">
                <a:latin typeface="Courier" charset="0"/>
                <a:ea typeface="Courier" charset="0"/>
                <a:cs typeface="Courier" charset="0"/>
              </a:defRPr>
            </a:lvl3pPr>
            <a:lvl4pPr>
              <a:defRPr lang="en-US" smtClean="0">
                <a:latin typeface="Courier" charset="0"/>
                <a:ea typeface="Courier" charset="0"/>
                <a:cs typeface="Courier" charset="0"/>
              </a:defRPr>
            </a:lvl4pPr>
            <a:lvl5pPr>
              <a:defRPr lang="en-US" dirty="0">
                <a:latin typeface="Courier" charset="0"/>
                <a:ea typeface="Courier" charset="0"/>
                <a:cs typeface="Courier" charset="0"/>
              </a:defRPr>
            </a:lvl5pPr>
          </a:lstStyle>
          <a:p>
            <a:pPr lvl="0">
              <a:buFont typeface=".AppleSystemUIFont" charset="0"/>
              <a:buChar char="&gt;"/>
            </a:pPr>
            <a:r>
              <a:rPr lang="en-US"/>
              <a:t>Click to edit Master text styles</a:t>
            </a:r>
          </a:p>
          <a:p>
            <a:pPr lvl="1">
              <a:buFont typeface=".AppleSystemUIFont" charset="0"/>
              <a:buChar char="&gt;"/>
            </a:pPr>
            <a:r>
              <a:rPr lang="en-US"/>
              <a:t>Second level</a:t>
            </a:r>
          </a:p>
          <a:p>
            <a:pPr lvl="2">
              <a:buFont typeface=".AppleSystemUIFont" charset="0"/>
              <a:buChar char="&gt;"/>
            </a:pPr>
            <a:r>
              <a:rPr lang="en-US"/>
              <a:t>Third level</a:t>
            </a:r>
          </a:p>
          <a:p>
            <a:pPr lvl="3">
              <a:buFont typeface=".AppleSystemUIFont" charset="0"/>
              <a:buChar char="&gt;"/>
            </a:pPr>
            <a:r>
              <a:rPr lang="en-US"/>
              <a:t>Fourth level</a:t>
            </a:r>
          </a:p>
          <a:p>
            <a:pPr lvl="4">
              <a:buFont typeface=".AppleSystemUIFont" charset="0"/>
              <a:buChar char="&gt;"/>
            </a:pPr>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7" name="TextBox 6"/>
          <p:cNvSpPr txBox="1"/>
          <p:nvPr userDrawn="1"/>
        </p:nvSpPr>
        <p:spPr>
          <a:xfrm rot="16200000">
            <a:off x="-3167390" y="3167392"/>
            <a:ext cx="6858001" cy="523220"/>
          </a:xfrm>
          <a:prstGeom prst="rect">
            <a:avLst/>
          </a:prstGeom>
          <a:solidFill>
            <a:srgbClr val="0070C0"/>
          </a:solidFill>
        </p:spPr>
        <p:txBody>
          <a:bodyPr wrap="square" rtlCol="0">
            <a:spAutoFit/>
          </a:bodyPr>
          <a:lstStyle/>
          <a:p>
            <a:pPr algn="ctr"/>
            <a:r>
              <a:rPr lang="en-US" sz="2800" dirty="0">
                <a:solidFill>
                  <a:schemeClr val="bg1"/>
                </a:solidFill>
                <a:latin typeface="Arial" charset="0"/>
                <a:ea typeface="Arial" charset="0"/>
                <a:cs typeface="Arial" charset="0"/>
              </a:rPr>
              <a:t>REQUIREMETNS</a:t>
            </a:r>
          </a:p>
        </p:txBody>
      </p:sp>
    </p:spTree>
    <p:extLst>
      <p:ext uri="{BB962C8B-B14F-4D97-AF65-F5344CB8AC3E}">
        <p14:creationId xmlns:p14="http://schemas.microsoft.com/office/powerpoint/2010/main" val="3567315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ne Content 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7" name="TextBox 6"/>
          <p:cNvSpPr txBox="1"/>
          <p:nvPr userDrawn="1"/>
        </p:nvSpPr>
        <p:spPr>
          <a:xfrm rot="16200000">
            <a:off x="-3167390" y="3167392"/>
            <a:ext cx="6858001" cy="523220"/>
          </a:xfrm>
          <a:prstGeom prst="rect">
            <a:avLst/>
          </a:prstGeom>
          <a:solidFill>
            <a:srgbClr val="C00000"/>
          </a:solidFill>
        </p:spPr>
        <p:txBody>
          <a:bodyPr wrap="square" rtlCol="0">
            <a:spAutoFit/>
          </a:bodyPr>
          <a:lstStyle/>
          <a:p>
            <a:pPr algn="ctr"/>
            <a:r>
              <a:rPr lang="en-US" sz="2800" dirty="0">
                <a:solidFill>
                  <a:schemeClr val="bg1"/>
                </a:solidFill>
                <a:latin typeface="Arial" charset="0"/>
                <a:ea typeface="Arial" charset="0"/>
                <a:cs typeface="Arial" charset="0"/>
              </a:rPr>
              <a:t>Submission</a:t>
            </a:r>
          </a:p>
        </p:txBody>
      </p:sp>
    </p:spTree>
    <p:extLst>
      <p:ext uri="{BB962C8B-B14F-4D97-AF65-F5344CB8AC3E}">
        <p14:creationId xmlns:p14="http://schemas.microsoft.com/office/powerpoint/2010/main" val="25244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
        <p:nvSpPr>
          <p:cNvPr id="8" name="TextBox 7"/>
          <p:cNvSpPr txBox="1"/>
          <p:nvPr userDrawn="1"/>
        </p:nvSpPr>
        <p:spPr>
          <a:xfrm rot="16200000">
            <a:off x="-3167390" y="3167392"/>
            <a:ext cx="6858001" cy="523220"/>
          </a:xfrm>
          <a:prstGeom prst="rect">
            <a:avLst/>
          </a:prstGeom>
          <a:solidFill>
            <a:srgbClr val="C00000"/>
          </a:solidFill>
        </p:spPr>
        <p:txBody>
          <a:bodyPr wrap="square" rtlCol="0">
            <a:spAutoFit/>
          </a:bodyPr>
          <a:lstStyle/>
          <a:p>
            <a:pPr algn="ctr"/>
            <a:r>
              <a:rPr lang="en-US" sz="2800" dirty="0">
                <a:solidFill>
                  <a:schemeClr val="bg1"/>
                </a:solidFill>
                <a:latin typeface="Arial" charset="0"/>
                <a:ea typeface="Arial" charset="0"/>
                <a:cs typeface="Arial" charset="0"/>
              </a:rPr>
              <a:t>Submission</a:t>
            </a:r>
          </a:p>
        </p:txBody>
      </p:sp>
    </p:spTree>
    <p:extLst>
      <p:ext uri="{BB962C8B-B14F-4D97-AF65-F5344CB8AC3E}">
        <p14:creationId xmlns:p14="http://schemas.microsoft.com/office/powerpoint/2010/main" val="1942308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ntent Assessment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143001"/>
            <a:ext cx="10515600" cy="233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9" name="Content Placeholder 2"/>
          <p:cNvSpPr>
            <a:spLocks noGrp="1"/>
          </p:cNvSpPr>
          <p:nvPr>
            <p:ph idx="13"/>
          </p:nvPr>
        </p:nvSpPr>
        <p:spPr>
          <a:xfrm>
            <a:off x="838200" y="3657600"/>
            <a:ext cx="10515600" cy="2519362"/>
          </a:xfrm>
          <a:solidFill>
            <a:schemeClr val="bg1">
              <a:lumMod val="95000"/>
            </a:schemeClr>
          </a:solidFill>
          <a:ln w="19050">
            <a:solidFill>
              <a:schemeClr val="bg1">
                <a:lumMod val="50000"/>
              </a:schemeClr>
            </a:solidFill>
          </a:ln>
        </p:spPr>
        <p:txBody>
          <a:bodyPr/>
          <a:lstStyle>
            <a:lvl1pPr marL="228600" indent="-228600">
              <a:buFont typeface=".AppleSystemUIFont" charset="0"/>
              <a:buChar char="&gt;"/>
              <a:defRPr>
                <a:latin typeface="Courier" charset="0"/>
                <a:ea typeface="Courier" charset="0"/>
                <a:cs typeface="Courier" charset="0"/>
              </a:defRPr>
            </a:lvl1pPr>
            <a:lvl2pPr marL="685800" indent="-228600">
              <a:buFont typeface=".AppleSystemUIFont" charset="0"/>
              <a:buChar char="&gt;"/>
              <a:defRPr>
                <a:latin typeface="Courier" charset="0"/>
                <a:ea typeface="Courier" charset="0"/>
                <a:cs typeface="Courier" charset="0"/>
              </a:defRPr>
            </a:lvl2pPr>
            <a:lvl3pPr marL="1143000" indent="-228600">
              <a:buFont typeface=".AppleSystemUIFont" charset="0"/>
              <a:buChar char="&gt;"/>
              <a:defRPr>
                <a:latin typeface="Courier" charset="0"/>
                <a:ea typeface="Courier" charset="0"/>
                <a:cs typeface="Courier" charset="0"/>
              </a:defRPr>
            </a:lvl3pPr>
            <a:lvl4pPr marL="1600200" indent="-228600">
              <a:buFont typeface=".AppleSystemUIFont" charset="0"/>
              <a:buChar char="&gt;"/>
              <a:defRPr>
                <a:latin typeface="Courier" charset="0"/>
                <a:ea typeface="Courier" charset="0"/>
                <a:cs typeface="Courier" charset="0"/>
              </a:defRPr>
            </a:lvl4pPr>
            <a:lvl5pPr marL="2057400" indent="-228600">
              <a:buFont typeface=".AppleSystemUIFont" charset="0"/>
              <a:buChar char="&gt;"/>
              <a:defRPr>
                <a:latin typeface="Courier" charset="0"/>
                <a:ea typeface="Courier" charset="0"/>
                <a:cs typeface="Couri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rot="16200000">
            <a:off x="-3167390" y="3167392"/>
            <a:ext cx="6858001" cy="523220"/>
          </a:xfrm>
          <a:prstGeom prst="rect">
            <a:avLst/>
          </a:prstGeom>
          <a:solidFill>
            <a:srgbClr val="C00000"/>
          </a:solidFill>
        </p:spPr>
        <p:txBody>
          <a:bodyPr wrap="square" rtlCol="0">
            <a:spAutoFit/>
          </a:bodyPr>
          <a:lstStyle/>
          <a:p>
            <a:pPr algn="ctr"/>
            <a:r>
              <a:rPr lang="en-US" sz="2800" dirty="0">
                <a:solidFill>
                  <a:schemeClr val="bg1"/>
                </a:solidFill>
                <a:latin typeface="Arial" charset="0"/>
                <a:ea typeface="Arial" charset="0"/>
                <a:cs typeface="Arial" charset="0"/>
              </a:rPr>
              <a:t>Submission</a:t>
            </a:r>
          </a:p>
        </p:txBody>
      </p:sp>
    </p:spTree>
    <p:extLst>
      <p:ext uri="{BB962C8B-B14F-4D97-AF65-F5344CB8AC3E}">
        <p14:creationId xmlns:p14="http://schemas.microsoft.com/office/powerpoint/2010/main" val="423378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One Content Gener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242288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1864553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Gener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1472608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38127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ne Content Adm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7" name="TextBox 6"/>
          <p:cNvSpPr txBox="1"/>
          <p:nvPr userDrawn="1"/>
        </p:nvSpPr>
        <p:spPr>
          <a:xfrm rot="16200000">
            <a:off x="-3167390" y="3167392"/>
            <a:ext cx="6858001" cy="523220"/>
          </a:xfrm>
          <a:prstGeom prst="rect">
            <a:avLst/>
          </a:prstGeom>
          <a:solidFill>
            <a:schemeClr val="tx1"/>
          </a:solidFill>
        </p:spPr>
        <p:txBody>
          <a:bodyPr wrap="square" rtlCol="0">
            <a:spAutoFit/>
          </a:bodyPr>
          <a:lstStyle/>
          <a:p>
            <a:pPr algn="ctr"/>
            <a:r>
              <a:rPr lang="en-US" sz="2800" dirty="0">
                <a:solidFill>
                  <a:schemeClr val="bg1"/>
                </a:solidFill>
                <a:latin typeface="Arial" charset="0"/>
                <a:ea typeface="Arial" charset="0"/>
                <a:cs typeface="Arial" charset="0"/>
              </a:rPr>
              <a:t>ADMINISTRATIVE</a:t>
            </a:r>
          </a:p>
        </p:txBody>
      </p:sp>
    </p:spTree>
    <p:extLst>
      <p:ext uri="{BB962C8B-B14F-4D97-AF65-F5344CB8AC3E}">
        <p14:creationId xmlns:p14="http://schemas.microsoft.com/office/powerpoint/2010/main" val="393780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2086549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230650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337878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7734220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186114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12878080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Date Placeholder 3"/>
          <p:cNvSpPr>
            <a:spLocks noGrp="1"/>
          </p:cNvSpPr>
          <p:nvPr>
            <p:ph type="dt" sz="half" idx="10"/>
          </p:nvPr>
        </p:nvSpPr>
        <p:spPr>
          <a:xfrm>
            <a:off x="914400" y="6248400"/>
            <a:ext cx="2540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1AB573B1-3CD8-1245-B19C-FA9EA6ADD90B}" type="slidenum">
              <a:rPr lang="en-US"/>
              <a:pPr/>
              <a:t>‹#›</a:t>
            </a:fld>
            <a:endParaRPr lang="en-US"/>
          </a:p>
        </p:txBody>
      </p:sp>
    </p:spTree>
    <p:extLst>
      <p:ext uri="{BB962C8B-B14F-4D97-AF65-F5344CB8AC3E}">
        <p14:creationId xmlns:p14="http://schemas.microsoft.com/office/powerpoint/2010/main" val="17563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Adm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
        <p:nvSpPr>
          <p:cNvPr id="8" name="TextBox 7"/>
          <p:cNvSpPr txBox="1"/>
          <p:nvPr userDrawn="1"/>
        </p:nvSpPr>
        <p:spPr>
          <a:xfrm rot="16200000">
            <a:off x="-3167390" y="3167392"/>
            <a:ext cx="6858001" cy="523220"/>
          </a:xfrm>
          <a:prstGeom prst="rect">
            <a:avLst/>
          </a:prstGeom>
          <a:solidFill>
            <a:schemeClr val="tx1"/>
          </a:solidFill>
        </p:spPr>
        <p:txBody>
          <a:bodyPr wrap="square" rtlCol="0">
            <a:spAutoFit/>
          </a:bodyPr>
          <a:lstStyle/>
          <a:p>
            <a:pPr algn="ctr"/>
            <a:r>
              <a:rPr lang="en-US" sz="2800" dirty="0">
                <a:solidFill>
                  <a:schemeClr val="bg1"/>
                </a:solidFill>
                <a:latin typeface="Arial" charset="0"/>
                <a:ea typeface="Arial" charset="0"/>
                <a:cs typeface="Arial" charset="0"/>
              </a:rPr>
              <a:t>ADMINISTRATIVE</a:t>
            </a:r>
          </a:p>
        </p:txBody>
      </p:sp>
    </p:spTree>
    <p:extLst>
      <p:ext uri="{BB962C8B-B14F-4D97-AF65-F5344CB8AC3E}">
        <p14:creationId xmlns:p14="http://schemas.microsoft.com/office/powerpoint/2010/main" val="187480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One Content Materi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7" name="TextBox 6"/>
          <p:cNvSpPr txBox="1"/>
          <p:nvPr userDrawn="1"/>
        </p:nvSpPr>
        <p:spPr>
          <a:xfrm rot="16200000">
            <a:off x="-3167390" y="3167392"/>
            <a:ext cx="6858001" cy="523220"/>
          </a:xfrm>
          <a:prstGeom prst="rect">
            <a:avLst/>
          </a:prstGeom>
          <a:solidFill>
            <a:srgbClr val="7030A0"/>
          </a:solidFill>
        </p:spPr>
        <p:txBody>
          <a:bodyPr wrap="square" rtlCol="0">
            <a:spAutoFit/>
          </a:bodyPr>
          <a:lstStyle/>
          <a:p>
            <a:pPr algn="ctr"/>
            <a:r>
              <a:rPr lang="en-US" sz="2800">
                <a:solidFill>
                  <a:schemeClr val="bg1"/>
                </a:solidFill>
                <a:latin typeface="Arial" charset="0"/>
                <a:ea typeface="Arial" charset="0"/>
                <a:cs typeface="Arial" charset="0"/>
              </a:rPr>
              <a:t>MATERIAL</a:t>
            </a:r>
            <a:endParaRPr lang="en-US" sz="28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75657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Materi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143000"/>
            <a:ext cx="5181600" cy="5033963"/>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
        <p:nvSpPr>
          <p:cNvPr id="8" name="TextBox 7"/>
          <p:cNvSpPr txBox="1"/>
          <p:nvPr userDrawn="1"/>
        </p:nvSpPr>
        <p:spPr>
          <a:xfrm rot="16200000">
            <a:off x="-3167390" y="3167392"/>
            <a:ext cx="6858001" cy="523220"/>
          </a:xfrm>
          <a:prstGeom prst="rect">
            <a:avLst/>
          </a:prstGeom>
          <a:solidFill>
            <a:srgbClr val="7030A0"/>
          </a:solidFill>
        </p:spPr>
        <p:txBody>
          <a:bodyPr wrap="square" rtlCol="0">
            <a:spAutoFit/>
          </a:bodyPr>
          <a:lstStyle/>
          <a:p>
            <a:pPr algn="ctr"/>
            <a:r>
              <a:rPr lang="en-US" sz="2800">
                <a:solidFill>
                  <a:schemeClr val="bg1"/>
                </a:solidFill>
                <a:latin typeface="Arial" charset="0"/>
                <a:ea typeface="Arial" charset="0"/>
                <a:cs typeface="Arial" charset="0"/>
              </a:rPr>
              <a:t>MATERIAL</a:t>
            </a:r>
            <a:endParaRPr lang="en-US" sz="28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95129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Material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143001"/>
            <a:ext cx="10515600" cy="233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7" name="TextBox 6"/>
          <p:cNvSpPr txBox="1"/>
          <p:nvPr userDrawn="1"/>
        </p:nvSpPr>
        <p:spPr>
          <a:xfrm rot="16200000">
            <a:off x="-3167390" y="3167392"/>
            <a:ext cx="6858001" cy="523220"/>
          </a:xfrm>
          <a:prstGeom prst="rect">
            <a:avLst/>
          </a:prstGeom>
          <a:solidFill>
            <a:srgbClr val="7030A0"/>
          </a:solidFill>
        </p:spPr>
        <p:txBody>
          <a:bodyPr wrap="square" rtlCol="0">
            <a:spAutoFit/>
          </a:bodyPr>
          <a:lstStyle/>
          <a:p>
            <a:pPr algn="ctr"/>
            <a:r>
              <a:rPr lang="en-US" sz="2800">
                <a:solidFill>
                  <a:schemeClr val="bg1"/>
                </a:solidFill>
                <a:latin typeface="Arial" charset="0"/>
                <a:ea typeface="Arial" charset="0"/>
                <a:cs typeface="Arial" charset="0"/>
              </a:rPr>
              <a:t>MATERIAL</a:t>
            </a:r>
            <a:endParaRPr lang="en-US" sz="2800" dirty="0">
              <a:solidFill>
                <a:schemeClr val="bg1"/>
              </a:solidFill>
              <a:latin typeface="Arial" charset="0"/>
              <a:ea typeface="Arial" charset="0"/>
              <a:cs typeface="Arial" charset="0"/>
            </a:endParaRPr>
          </a:p>
        </p:txBody>
      </p:sp>
      <p:sp>
        <p:nvSpPr>
          <p:cNvPr id="9" name="Content Placeholder 2"/>
          <p:cNvSpPr>
            <a:spLocks noGrp="1"/>
          </p:cNvSpPr>
          <p:nvPr>
            <p:ph idx="13"/>
          </p:nvPr>
        </p:nvSpPr>
        <p:spPr>
          <a:xfrm>
            <a:off x="838200" y="3657600"/>
            <a:ext cx="10515600" cy="2519362"/>
          </a:xfrm>
          <a:solidFill>
            <a:schemeClr val="bg1">
              <a:lumMod val="95000"/>
            </a:schemeClr>
          </a:solidFill>
          <a:ln w="19050">
            <a:solidFill>
              <a:schemeClr val="bg1">
                <a:lumMod val="50000"/>
              </a:schemeClr>
            </a:solidFill>
          </a:ln>
        </p:spPr>
        <p:txBody>
          <a:bodyPr/>
          <a:lstStyle>
            <a:lvl1pPr marL="228600" indent="-228600">
              <a:buFont typeface=".AppleSystemUIFont" charset="0"/>
              <a:buChar char="&gt;"/>
              <a:defRPr>
                <a:latin typeface="Courier" charset="0"/>
                <a:ea typeface="Courier" charset="0"/>
                <a:cs typeface="Courier" charset="0"/>
              </a:defRPr>
            </a:lvl1pPr>
            <a:lvl2pPr marL="685800" indent="-228600">
              <a:buFont typeface=".AppleSystemUIFont" charset="0"/>
              <a:buChar char="&gt;"/>
              <a:defRPr>
                <a:latin typeface="Courier" charset="0"/>
                <a:ea typeface="Courier" charset="0"/>
                <a:cs typeface="Courier" charset="0"/>
              </a:defRPr>
            </a:lvl2pPr>
            <a:lvl3pPr marL="1143000" indent="-228600">
              <a:buFont typeface=".AppleSystemUIFont" charset="0"/>
              <a:buChar char="&gt;"/>
              <a:defRPr>
                <a:latin typeface="Courier" charset="0"/>
                <a:ea typeface="Courier" charset="0"/>
                <a:cs typeface="Courier" charset="0"/>
              </a:defRPr>
            </a:lvl3pPr>
            <a:lvl4pPr marL="1600200" indent="-228600">
              <a:buFont typeface=".AppleSystemUIFont" charset="0"/>
              <a:buChar char="&gt;"/>
              <a:defRPr>
                <a:latin typeface="Courier" charset="0"/>
                <a:ea typeface="Courier" charset="0"/>
                <a:cs typeface="Courier" charset="0"/>
              </a:defRPr>
            </a:lvl4pPr>
            <a:lvl5pPr marL="2057400" indent="-228600">
              <a:buFont typeface=".AppleSystemUIFont" charset="0"/>
              <a:buChar char="&gt;"/>
              <a:defRPr>
                <a:latin typeface="Courier" charset="0"/>
                <a:ea typeface="Courier" charset="0"/>
                <a:cs typeface="Couri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379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One Content 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7" name="TextBox 6"/>
          <p:cNvSpPr txBox="1"/>
          <p:nvPr userDrawn="1"/>
        </p:nvSpPr>
        <p:spPr>
          <a:xfrm rot="16200000">
            <a:off x="-3167390" y="3167392"/>
            <a:ext cx="6858001" cy="523220"/>
          </a:xfrm>
          <a:prstGeom prst="rect">
            <a:avLst/>
          </a:prstGeom>
          <a:solidFill>
            <a:srgbClr val="00B050"/>
          </a:solidFill>
        </p:spPr>
        <p:txBody>
          <a:bodyPr wrap="square" rtlCol="0">
            <a:spAutoFit/>
          </a:bodyPr>
          <a:lstStyle/>
          <a:p>
            <a:pPr algn="ctr"/>
            <a:r>
              <a:rPr lang="en-US" sz="2800" dirty="0">
                <a:solidFill>
                  <a:schemeClr val="bg1"/>
                </a:solidFill>
                <a:latin typeface="Arial" charset="0"/>
                <a:ea typeface="Arial" charset="0"/>
                <a:cs typeface="Arial" charset="0"/>
              </a:rPr>
              <a:t>EXERCISE</a:t>
            </a:r>
          </a:p>
        </p:txBody>
      </p:sp>
    </p:spTree>
    <p:extLst>
      <p:ext uri="{BB962C8B-B14F-4D97-AF65-F5344CB8AC3E}">
        <p14:creationId xmlns:p14="http://schemas.microsoft.com/office/powerpoint/2010/main" val="139361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Exerci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43000"/>
            <a:ext cx="5181600" cy="503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
        <p:nvSpPr>
          <p:cNvPr id="8" name="TextBox 7"/>
          <p:cNvSpPr txBox="1"/>
          <p:nvPr userDrawn="1"/>
        </p:nvSpPr>
        <p:spPr>
          <a:xfrm rot="16200000">
            <a:off x="-3167390" y="3167392"/>
            <a:ext cx="6858001" cy="523220"/>
          </a:xfrm>
          <a:prstGeom prst="rect">
            <a:avLst/>
          </a:prstGeom>
          <a:solidFill>
            <a:srgbClr val="00B050"/>
          </a:solidFill>
        </p:spPr>
        <p:txBody>
          <a:bodyPr wrap="square" rtlCol="0">
            <a:spAutoFit/>
          </a:bodyPr>
          <a:lstStyle/>
          <a:p>
            <a:pPr algn="ctr"/>
            <a:r>
              <a:rPr lang="en-US" sz="2800" dirty="0">
                <a:solidFill>
                  <a:schemeClr val="bg1"/>
                </a:solidFill>
                <a:latin typeface="Arial" charset="0"/>
                <a:ea typeface="Arial" charset="0"/>
                <a:cs typeface="Arial" charset="0"/>
              </a:rPr>
              <a:t>EXERCISE</a:t>
            </a:r>
          </a:p>
        </p:txBody>
      </p:sp>
    </p:spTree>
    <p:extLst>
      <p:ext uri="{BB962C8B-B14F-4D97-AF65-F5344CB8AC3E}">
        <p14:creationId xmlns:p14="http://schemas.microsoft.com/office/powerpoint/2010/main" val="46520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One Content Exercis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bg1">
              <a:lumMod val="95000"/>
            </a:schemeClr>
          </a:solidFill>
          <a:ln w="19050">
            <a:solidFill>
              <a:schemeClr val="bg1">
                <a:lumMod val="50000"/>
              </a:schemeClr>
            </a:solidFill>
          </a:ln>
        </p:spPr>
        <p:txBody>
          <a:bodyPr vert="horz" lIns="91440" tIns="45720" rIns="91440" bIns="45720" rtlCol="0">
            <a:normAutofit/>
          </a:bodyPr>
          <a:lstStyle>
            <a:lvl1pPr>
              <a:defRPr lang="en-US" dirty="0" smtClean="0">
                <a:latin typeface="Courier" charset="0"/>
                <a:ea typeface="Courier" charset="0"/>
                <a:cs typeface="Courier" charset="0"/>
              </a:defRPr>
            </a:lvl1pPr>
            <a:lvl2pPr>
              <a:defRPr lang="en-US" dirty="0" smtClean="0">
                <a:latin typeface="Courier" charset="0"/>
                <a:ea typeface="Courier" charset="0"/>
                <a:cs typeface="Courier" charset="0"/>
              </a:defRPr>
            </a:lvl2pPr>
            <a:lvl3pPr>
              <a:defRPr lang="en-US" dirty="0" smtClean="0">
                <a:latin typeface="Courier" charset="0"/>
                <a:ea typeface="Courier" charset="0"/>
                <a:cs typeface="Courier" charset="0"/>
              </a:defRPr>
            </a:lvl3pPr>
            <a:lvl4pPr>
              <a:defRPr lang="en-US" dirty="0" smtClean="0">
                <a:latin typeface="Courier" charset="0"/>
                <a:ea typeface="Courier" charset="0"/>
                <a:cs typeface="Courier" charset="0"/>
              </a:defRPr>
            </a:lvl4pPr>
            <a:lvl5pPr>
              <a:defRPr lang="en-US" dirty="0">
                <a:latin typeface="Courier" charset="0"/>
                <a:ea typeface="Courier" charset="0"/>
                <a:cs typeface="Courier" charset="0"/>
              </a:defRPr>
            </a:lvl5pPr>
          </a:lstStyle>
          <a:p>
            <a:pPr lvl="0">
              <a:buFont typeface=".AppleSystemUIFont" charset="0"/>
              <a:buChar char="&gt;"/>
            </a:pPr>
            <a:r>
              <a:rPr lang="en-US" dirty="0"/>
              <a:t>Click to edit Master text styles</a:t>
            </a:r>
          </a:p>
          <a:p>
            <a:pPr lvl="1">
              <a:buFont typeface=".AppleSystemUIFont" charset="0"/>
              <a:buChar char="&gt;"/>
            </a:pPr>
            <a:r>
              <a:rPr lang="en-US" dirty="0"/>
              <a:t>Second level</a:t>
            </a:r>
          </a:p>
          <a:p>
            <a:pPr lvl="2">
              <a:buFont typeface=".AppleSystemUIFont" charset="0"/>
              <a:buChar char="&gt;"/>
            </a:pPr>
            <a:r>
              <a:rPr lang="en-US" dirty="0"/>
              <a:t>Third level</a:t>
            </a:r>
          </a:p>
          <a:p>
            <a:pPr lvl="3">
              <a:buFont typeface=".AppleSystemUIFont" charset="0"/>
              <a:buChar char="&gt;"/>
            </a:pPr>
            <a:r>
              <a:rPr lang="en-US" dirty="0"/>
              <a:t>Fourth level</a:t>
            </a:r>
          </a:p>
          <a:p>
            <a:pPr lvl="4">
              <a:buFont typeface=".AppleSystemUIFont" charset="0"/>
              <a:buChar char="&gt;"/>
            </a:pPr>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
        <p:nvSpPr>
          <p:cNvPr id="7" name="TextBox 6"/>
          <p:cNvSpPr txBox="1"/>
          <p:nvPr userDrawn="1"/>
        </p:nvSpPr>
        <p:spPr>
          <a:xfrm rot="16200000">
            <a:off x="-3167390" y="3167392"/>
            <a:ext cx="6858001" cy="523220"/>
          </a:xfrm>
          <a:prstGeom prst="rect">
            <a:avLst/>
          </a:prstGeom>
          <a:solidFill>
            <a:srgbClr val="00B050"/>
          </a:solidFill>
        </p:spPr>
        <p:txBody>
          <a:bodyPr wrap="square" rtlCol="0">
            <a:spAutoFit/>
          </a:bodyPr>
          <a:lstStyle/>
          <a:p>
            <a:pPr algn="ctr"/>
            <a:r>
              <a:rPr lang="en-US" sz="2800" dirty="0">
                <a:solidFill>
                  <a:schemeClr val="bg1"/>
                </a:solidFill>
                <a:latin typeface="Arial" charset="0"/>
                <a:ea typeface="Arial" charset="0"/>
                <a:cs typeface="Arial" charset="0"/>
              </a:rPr>
              <a:t>EXERCISE</a:t>
            </a:r>
          </a:p>
        </p:txBody>
      </p:sp>
    </p:spTree>
    <p:extLst>
      <p:ext uri="{BB962C8B-B14F-4D97-AF65-F5344CB8AC3E}">
        <p14:creationId xmlns:p14="http://schemas.microsoft.com/office/powerpoint/2010/main" val="384113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254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43000"/>
            <a:ext cx="10515600" cy="5033963"/>
          </a:xfrm>
          <a:prstGeom prst="rect">
            <a:avLst/>
          </a:prstGeom>
        </p:spPr>
        <p:txBody>
          <a:bodyPr vert="horz" lIns="91440" tIns="45720" rIns="91440" bIns="45720" rtlCol="0">
            <a:norm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Arial" charset="0"/>
                <a:cs typeface="Arial" charset="0"/>
              </a:defRPr>
            </a:lvl1pPr>
          </a:lstStyle>
          <a:p>
            <a:fld id="{1D8BD707-D9CF-40AE-B4C6-C98DA3205C09}" type="datetimeFigureOut">
              <a:rPr lang="en-US" smtClean="0"/>
              <a:pPr/>
              <a:t>10/24/2018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Arial" charset="0"/>
                <a:cs typeface="Arial"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Hebrew" charset="-79"/>
                <a:ea typeface="Arial Hebrew" charset="-79"/>
                <a:cs typeface="Arial Hebrew" charset="-79"/>
              </a:defRPr>
            </a:lvl1pPr>
          </a:lstStyle>
          <a:p>
            <a:fld id="{B6F15528-21DE-4FAA-801E-634DDDAF4B2B}" type="slidenum">
              <a:rPr lang="uk-UA" smtClean="0"/>
              <a:pPr/>
              <a:t>‹#›</a:t>
            </a:fld>
            <a:endParaRPr lang="uk-UA"/>
          </a:p>
        </p:txBody>
      </p:sp>
      <p:sp>
        <p:nvSpPr>
          <p:cNvPr id="7" name="TextBox 6"/>
          <p:cNvSpPr txBox="1"/>
          <p:nvPr userDrawn="1"/>
        </p:nvSpPr>
        <p:spPr>
          <a:xfrm rot="16200000">
            <a:off x="-3167390" y="3167392"/>
            <a:ext cx="6858001" cy="523220"/>
          </a:xfrm>
          <a:prstGeom prst="rect">
            <a:avLst/>
          </a:prstGeom>
          <a:solidFill>
            <a:schemeClr val="bg1">
              <a:lumMod val="50000"/>
            </a:schemeClr>
          </a:solidFill>
        </p:spPr>
        <p:txBody>
          <a:bodyPr wrap="square" rtlCol="0">
            <a:spAutoFit/>
          </a:bodyPr>
          <a:lstStyle/>
          <a:p>
            <a:pPr algn="ctr"/>
            <a:endParaRPr lang="en-US" sz="2800" dirty="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196280485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99" r:id="rId3"/>
    <p:sldLayoutId id="2147483692" r:id="rId4"/>
    <p:sldLayoutId id="2147483693" r:id="rId5"/>
    <p:sldLayoutId id="2147483700" r:id="rId6"/>
    <p:sldLayoutId id="2147483690" r:id="rId7"/>
    <p:sldLayoutId id="2147483694" r:id="rId8"/>
    <p:sldLayoutId id="2147483702" r:id="rId9"/>
    <p:sldLayoutId id="2147483691" r:id="rId10"/>
    <p:sldLayoutId id="2147483695" r:id="rId11"/>
    <p:sldLayoutId id="2147483701" r:id="rId12"/>
    <p:sldLayoutId id="2147483696" r:id="rId13"/>
    <p:sldLayoutId id="2147483697" r:id="rId14"/>
    <p:sldLayoutId id="2147483703" r:id="rId15"/>
    <p:sldLayoutId id="2147483698"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704" r:id="rId26"/>
  </p:sldLayoutIdLst>
  <p:txStyles>
    <p:titleStyle>
      <a:lvl1pPr algn="l" defTabSz="914400" rtl="0" eaLnBrk="1" latinLnBrk="0" hangingPunct="1">
        <a:lnSpc>
          <a:spcPct val="90000"/>
        </a:lnSpc>
        <a:spcBef>
          <a:spcPct val="0"/>
        </a:spcBef>
        <a:buNone/>
        <a:defRPr sz="440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help.soic.indiana.edu/reque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 I308</a:t>
            </a:r>
          </a:p>
        </p:txBody>
      </p:sp>
      <p:sp>
        <p:nvSpPr>
          <p:cNvPr id="3" name="Subtitle 2"/>
          <p:cNvSpPr>
            <a:spLocks noGrp="1"/>
          </p:cNvSpPr>
          <p:nvPr>
            <p:ph type="subTitle" idx="1"/>
          </p:nvPr>
        </p:nvSpPr>
        <p:spPr/>
        <p:txBody>
          <a:bodyPr/>
          <a:lstStyle/>
          <a:p>
            <a:r>
              <a:rPr lang="en-US" dirty="0"/>
              <a:t>Week </a:t>
            </a:r>
            <a:r>
              <a:rPr lang="en-US" dirty="0" smtClean="0"/>
              <a:t>10 </a:t>
            </a:r>
            <a:r>
              <a:rPr lang="en-US" dirty="0"/>
              <a:t>Lab</a:t>
            </a:r>
          </a:p>
        </p:txBody>
      </p:sp>
    </p:spTree>
    <p:extLst>
      <p:ext uri="{BB962C8B-B14F-4D97-AF65-F5344CB8AC3E}">
        <p14:creationId xmlns:p14="http://schemas.microsoft.com/office/powerpoint/2010/main" val="203804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Submitting Your Assignment</a:t>
            </a:r>
          </a:p>
        </p:txBody>
      </p:sp>
      <p:sp>
        <p:nvSpPr>
          <p:cNvPr id="3" name="Content Placeholder 2"/>
          <p:cNvSpPr>
            <a:spLocks noGrp="1"/>
          </p:cNvSpPr>
          <p:nvPr>
            <p:ph idx="1"/>
          </p:nvPr>
        </p:nvSpPr>
        <p:spPr/>
        <p:txBody>
          <a:bodyPr vert="horz" anchor="t">
            <a:noAutofit/>
          </a:bodyPr>
          <a:lstStyle/>
          <a:p>
            <a:pPr marL="0" indent="0">
              <a:buNone/>
            </a:pPr>
            <a:r>
              <a:rPr lang="en-US" sz="1800" dirty="0">
                <a:latin typeface="Arial" panose="020B0604020202020204" pitchFamily="34" charset="0"/>
                <a:cs typeface="Arial" panose="020B0604020202020204" pitchFamily="34" charset="0"/>
              </a:rPr>
              <a:t>This is a team-based assignment worth 50 points.</a:t>
            </a:r>
          </a:p>
          <a:p>
            <a:pPr marL="0" indent="0">
              <a:buNone/>
            </a:pPr>
            <a:r>
              <a:rPr lang="en-US" sz="1800" dirty="0">
                <a:latin typeface="Arial" panose="020B0604020202020204" pitchFamily="34" charset="0"/>
                <a:cs typeface="Arial" panose="020B0604020202020204" pitchFamily="34" charset="0"/>
              </a:rPr>
              <a:t>One submission per team to Canvas</a:t>
            </a:r>
          </a:p>
          <a:p>
            <a:pPr marL="274320" lvl="1" indent="0">
              <a:buNone/>
            </a:pPr>
            <a:r>
              <a:rPr lang="en-US" sz="1400" dirty="0">
                <a:latin typeface="Arial" panose="020B0604020202020204" pitchFamily="34" charset="0"/>
                <a:cs typeface="Arial" panose="020B0604020202020204" pitchFamily="34" charset="0"/>
              </a:rPr>
              <a:t>Put Team # and Member Names that participated with the work.</a:t>
            </a:r>
          </a:p>
          <a:p>
            <a:pPr marL="274320" lvl="1" indent="0">
              <a:buNone/>
            </a:pPr>
            <a:r>
              <a:rPr lang="en-US" sz="1400" dirty="0">
                <a:latin typeface="Arial" panose="020B0604020202020204" pitchFamily="34" charset="0"/>
                <a:cs typeface="Arial" panose="020B0604020202020204" pitchFamily="34" charset="0"/>
              </a:rPr>
              <a:t>If a team member does not do the work assigned or only partial work, the team can assign 0 points or a percentage of the grade received on the project to that team member.</a:t>
            </a:r>
          </a:p>
          <a:p>
            <a:pPr marL="0" indent="0">
              <a:buNone/>
            </a:pPr>
            <a:r>
              <a:rPr lang="en-US" sz="1800" dirty="0">
                <a:latin typeface="Arial" panose="020B0604020202020204" pitchFamily="34" charset="0"/>
                <a:cs typeface="Arial" panose="020B0604020202020204" pitchFamily="34" charset="0"/>
              </a:rPr>
              <a:t>Submit to Canvas the following in a single </a:t>
            </a:r>
            <a:r>
              <a:rPr lang="en-US" sz="1800" dirty="0" err="1">
                <a:latin typeface="Arial" panose="020B0604020202020204" pitchFamily="34" charset="0"/>
                <a:cs typeface="Arial" panose="020B0604020202020204" pitchFamily="34" charset="0"/>
              </a:rPr>
              <a:t>sql</a:t>
            </a:r>
            <a:r>
              <a:rPr lang="en-US" sz="1800" dirty="0">
                <a:latin typeface="Arial" panose="020B0604020202020204" pitchFamily="34" charset="0"/>
                <a:cs typeface="Arial" panose="020B0604020202020204" pitchFamily="34" charset="0"/>
              </a:rPr>
              <a:t>. text file. Use Notepad++  (PC) or </a:t>
            </a:r>
            <a:r>
              <a:rPr lang="en-US" sz="1800" dirty="0" err="1">
                <a:latin typeface="Arial" panose="020B0604020202020204" pitchFamily="34" charset="0"/>
                <a:cs typeface="Arial" panose="020B0604020202020204" pitchFamily="34" charset="0"/>
              </a:rPr>
              <a:t>TextWrangler</a:t>
            </a:r>
            <a:r>
              <a:rPr lang="en-US" sz="1800" dirty="0">
                <a:latin typeface="Arial" panose="020B0604020202020204" pitchFamily="34" charset="0"/>
                <a:cs typeface="Arial" panose="020B0604020202020204" pitchFamily="34" charset="0"/>
              </a:rPr>
              <a:t> (Mac).</a:t>
            </a:r>
          </a:p>
          <a:p>
            <a:pPr indent="0">
              <a:buNone/>
            </a:pPr>
            <a:r>
              <a:rPr lang="en-US" sz="1800" dirty="0">
                <a:latin typeface="Arial" panose="020B0604020202020204" pitchFamily="34" charset="0"/>
                <a:cs typeface="Arial" panose="020B0604020202020204" pitchFamily="34" charset="0"/>
              </a:rPr>
              <a:t>The SELECT statements from the last slide.</a:t>
            </a:r>
          </a:p>
          <a:p>
            <a:pPr indent="0">
              <a:buNone/>
            </a:pPr>
            <a:r>
              <a:rPr lang="en-US" sz="1800" dirty="0">
                <a:latin typeface="Arial" panose="020B0604020202020204" pitchFamily="34" charset="0"/>
                <a:cs typeface="Arial" panose="020B0604020202020204" pitchFamily="34" charset="0"/>
              </a:rPr>
              <a:t>A </a:t>
            </a:r>
            <a:r>
              <a:rPr lang="en-US" sz="1800" b="1" dirty="0">
                <a:latin typeface="Arial" panose="020B0604020202020204" pitchFamily="34" charset="0"/>
                <a:cs typeface="Arial" panose="020B0604020202020204" pitchFamily="34" charset="0"/>
              </a:rPr>
              <a:t>screen Print (jpg) </a:t>
            </a:r>
            <a:r>
              <a:rPr lang="en-US" sz="1800" dirty="0">
                <a:latin typeface="Arial" panose="020B0604020202020204" pitchFamily="34" charset="0"/>
                <a:cs typeface="Arial" panose="020B0604020202020204" pitchFamily="34" charset="0"/>
              </a:rPr>
              <a:t>of the results you get when running each SELECT. Include these in a separate .jpg/.pdf document and list the select statement number.</a:t>
            </a:r>
          </a:p>
          <a:p>
            <a:pPr marL="0" indent="0">
              <a:buNone/>
            </a:pPr>
            <a:r>
              <a:rPr lang="en-US" sz="1800" dirty="0">
                <a:latin typeface="Arial" panose="020B0604020202020204" pitchFamily="34" charset="0"/>
                <a:cs typeface="Arial" panose="020B0604020202020204" pitchFamily="34" charset="0"/>
              </a:rPr>
              <a:t>AIs have access to your team accounts and will copy and run your SELECT statements in MySQL. These are to be uploaded to Canvas as plain text. Please make sure that these queries run with no errors; if you do not copy valid SQL statements, you will get no points for that statement.</a:t>
            </a:r>
          </a:p>
          <a:p>
            <a:pPr>
              <a:buFont typeface="Wingdings" panose="05000000000000000000" pitchFamily="2" charset="2"/>
              <a:buChar char="à"/>
            </a:pPr>
            <a:r>
              <a:rPr lang="en-US" sz="1800" dirty="0">
                <a:latin typeface="Arial" panose="020B0604020202020204" pitchFamily="34" charset="0"/>
                <a:cs typeface="Arial" panose="020B0604020202020204" pitchFamily="34" charset="0"/>
              </a:rPr>
              <a:t>Due next week the day before Lab before 11:59pm.            </a:t>
            </a:r>
          </a:p>
          <a:p>
            <a:pPr>
              <a:buFont typeface="Wingdings" panose="05000000000000000000" pitchFamily="2" charset="2"/>
              <a:buChar char="à"/>
            </a:pPr>
            <a:r>
              <a:rPr lang="en-US" sz="1800" dirty="0">
                <a:latin typeface="Arial" panose="020B0604020202020204" pitchFamily="34" charset="0"/>
                <a:cs typeface="Arial" panose="020B0604020202020204" pitchFamily="34" charset="0"/>
              </a:rPr>
              <a:t>No late submissions accepted.</a:t>
            </a:r>
          </a:p>
        </p:txBody>
      </p:sp>
    </p:spTree>
    <p:extLst>
      <p:ext uri="{BB962C8B-B14F-4D97-AF65-F5344CB8AC3E}">
        <p14:creationId xmlns:p14="http://schemas.microsoft.com/office/powerpoint/2010/main" val="209559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Access MySQL Database</a:t>
            </a:r>
          </a:p>
        </p:txBody>
      </p:sp>
      <p:sp>
        <p:nvSpPr>
          <p:cNvPr id="3" name="Content Placeholder 2"/>
          <p:cNvSpPr>
            <a:spLocks noGrp="1"/>
          </p:cNvSpPr>
          <p:nvPr>
            <p:ph sz="quarter" idx="1"/>
          </p:nvPr>
        </p:nvSpPr>
        <p:spPr>
          <a:xfrm>
            <a:off x="990600" y="990600"/>
            <a:ext cx="9525000" cy="5638800"/>
          </a:xfrm>
        </p:spPr>
        <p:txBody>
          <a:bodyPr vert="horz" anchor="t">
            <a:normAutofit/>
          </a:bodyPr>
          <a:lstStyle/>
          <a:p>
            <a:pPr marL="0" indent="0">
              <a:spcBef>
                <a:spcPts val="1200"/>
              </a:spcBef>
              <a:buNone/>
            </a:pPr>
            <a:r>
              <a:rPr lang="en-US" sz="2400" dirty="0">
                <a:latin typeface="Arial" panose="020B0604020202020204" pitchFamily="34" charset="0"/>
                <a:cs typeface="Arial" panose="020B0604020202020204" pitchFamily="34" charset="0"/>
              </a:rPr>
              <a:t>Run the following MySQL command to access the MySQL database from the Linux command line.</a:t>
            </a:r>
          </a:p>
          <a:p>
            <a:pPr marL="0" indent="0">
              <a:buNone/>
            </a:pPr>
            <a:r>
              <a:rPr lang="en-US" sz="1400" dirty="0" err="1">
                <a:latin typeface="Arial" panose="020B0604020202020204" pitchFamily="34" charset="0"/>
                <a:cs typeface="Arial" panose="020B0604020202020204" pitchFamily="34" charset="0"/>
              </a:rPr>
              <a:t>mysql</a:t>
            </a:r>
            <a:r>
              <a:rPr lang="en-US" sz="1400" dirty="0">
                <a:latin typeface="Arial" panose="020B0604020202020204" pitchFamily="34" charset="0"/>
                <a:cs typeface="Arial" panose="020B0604020202020204" pitchFamily="34" charset="0"/>
              </a:rPr>
              <a:t> -h db.soic.indiana.edu -u </a:t>
            </a:r>
            <a:r>
              <a:rPr lang="en-US" sz="1400" dirty="0" smtClean="0">
                <a:latin typeface="Arial" panose="020B0604020202020204" pitchFamily="34" charset="0"/>
                <a:cs typeface="Arial" panose="020B0604020202020204" pitchFamily="34" charset="0"/>
              </a:rPr>
              <a:t>i308f18_teamXX </a:t>
            </a:r>
            <a:r>
              <a:rPr lang="en-US" sz="1400" dirty="0">
                <a:latin typeface="Arial" panose="020B0604020202020204" pitchFamily="34" charset="0"/>
                <a:cs typeface="Arial" panose="020B0604020202020204" pitchFamily="34" charset="0"/>
              </a:rPr>
              <a:t>--</a:t>
            </a:r>
            <a:r>
              <a:rPr lang="en-US" sz="1400" dirty="0" smtClean="0">
                <a:latin typeface="Arial" panose="020B0604020202020204" pitchFamily="34" charset="0"/>
                <a:cs typeface="Arial" panose="020B0604020202020204" pitchFamily="34" charset="0"/>
              </a:rPr>
              <a:t>pass=</a:t>
            </a:r>
            <a:r>
              <a:rPr lang="en-US" sz="1400" dirty="0" err="1" smtClean="0">
                <a:latin typeface="Arial" panose="020B0604020202020204" pitchFamily="34" charset="0"/>
                <a:cs typeface="Arial" panose="020B0604020202020204" pitchFamily="34" charset="0"/>
              </a:rPr>
              <a:t>my+sql</a:t>
            </a:r>
            <a:r>
              <a:rPr lang="en-US" sz="1400" dirty="0" smtClean="0">
                <a:latin typeface="Arial" panose="020B0604020202020204" pitchFamily="34" charset="0"/>
                <a:cs typeface="Arial" panose="020B0604020202020204" pitchFamily="34" charset="0"/>
              </a:rPr>
              <a:t>=i308f18_teamXX </a:t>
            </a:r>
            <a:r>
              <a:rPr lang="en-US" sz="1400" dirty="0">
                <a:latin typeface="Arial" panose="020B0604020202020204" pitchFamily="34" charset="0"/>
                <a:cs typeface="Arial" panose="020B0604020202020204" pitchFamily="34" charset="0"/>
              </a:rPr>
              <a:t>-D </a:t>
            </a:r>
            <a:r>
              <a:rPr lang="en-US" sz="1400" dirty="0" smtClean="0">
                <a:latin typeface="Arial" panose="020B0604020202020204" pitchFamily="34" charset="0"/>
                <a:cs typeface="Arial" panose="020B0604020202020204" pitchFamily="34" charset="0"/>
              </a:rPr>
              <a:t>i308f18_teamXX </a:t>
            </a:r>
            <a:endParaRPr lang="en-US" sz="1400" dirty="0">
              <a:latin typeface="Arial" panose="020B0604020202020204" pitchFamily="34" charset="0"/>
              <a:cs typeface="Arial" panose="020B0604020202020204" pitchFamily="34" charset="0"/>
            </a:endParaRPr>
          </a:p>
          <a:p>
            <a:pPr marL="0" indent="0">
              <a:spcBef>
                <a:spcPts val="1200"/>
              </a:spcBef>
              <a:buNone/>
            </a:pPr>
            <a:r>
              <a:rPr lang="en-US" sz="2400" dirty="0" smtClean="0">
                <a:latin typeface="Arial" panose="020B0604020202020204" pitchFamily="34" charset="0"/>
                <a:cs typeface="Arial" panose="020B0604020202020204" pitchFamily="34" charset="0"/>
              </a:rPr>
              <a:t>In </a:t>
            </a:r>
            <a:r>
              <a:rPr lang="en-US" sz="2400" dirty="0">
                <a:latin typeface="Arial" panose="020B0604020202020204" pitchFamily="34" charset="0"/>
                <a:cs typeface="Arial" panose="020B0604020202020204" pitchFamily="34" charset="0"/>
              </a:rPr>
              <a:t>the above command, </a:t>
            </a:r>
            <a:r>
              <a:rPr lang="en-US" sz="2400" dirty="0" smtClean="0">
                <a:latin typeface="Arial" panose="020B0604020202020204" pitchFamily="34" charset="0"/>
                <a:cs typeface="Arial" panose="020B0604020202020204" pitchFamily="34" charset="0"/>
              </a:rPr>
              <a:t>replace "XX</a:t>
            </a:r>
            <a:r>
              <a:rPr lang="en-US" sz="2400" dirty="0">
                <a:latin typeface="Arial" panose="020B0604020202020204" pitchFamily="34" charset="0"/>
                <a:cs typeface="Arial" panose="020B0604020202020204" pitchFamily="34" charset="0"/>
              </a:rPr>
              <a:t>" for your team </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(e.g</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team05").</a:t>
            </a:r>
          </a:p>
          <a:p>
            <a:pPr marL="0" indent="0">
              <a:spcBef>
                <a:spcPts val="1200"/>
              </a:spcBef>
              <a:buNone/>
            </a:pPr>
            <a:r>
              <a:rPr lang="en-US" sz="2400" dirty="0">
                <a:latin typeface="Arial" panose="020B0604020202020204" pitchFamily="34" charset="0"/>
                <a:cs typeface="Arial" panose="020B0604020202020204" pitchFamily="34" charset="0"/>
              </a:rPr>
              <a:t>If you have issues please retype and verify spelling, Otherwise enter a technology request with title </a:t>
            </a:r>
            <a:r>
              <a:rPr lang="en-US" sz="2400" dirty="0" smtClean="0">
                <a:latin typeface="Arial" panose="020B0604020202020204" pitchFamily="34" charset="0"/>
                <a:cs typeface="Arial" panose="020B0604020202020204" pitchFamily="34" charset="0"/>
              </a:rPr>
              <a:t>“</a:t>
            </a:r>
            <a:r>
              <a:rPr lang="en-US" sz="2400" dirty="0" smtClean="0">
                <a:latin typeface="Arial" panose="020B0604020202020204" pitchFamily="34" charset="0"/>
                <a:cs typeface="Arial" panose="020B0604020202020204" pitchFamily="34" charset="0"/>
              </a:rPr>
              <a:t>f</a:t>
            </a:r>
            <a:r>
              <a:rPr lang="en-US" sz="2400" dirty="0" smtClean="0">
                <a:latin typeface="Arial" panose="020B0604020202020204" pitchFamily="34" charset="0"/>
                <a:cs typeface="Arial" panose="020B0604020202020204" pitchFamily="34" charset="0"/>
              </a:rPr>
              <a:t>18 </a:t>
            </a:r>
            <a:r>
              <a:rPr lang="en-US" sz="2400" dirty="0">
                <a:latin typeface="Arial" panose="020B0604020202020204" pitchFamily="34" charset="0"/>
                <a:cs typeface="Arial" panose="020B0604020202020204" pitchFamily="34" charset="0"/>
              </a:rPr>
              <a:t>I308 </a:t>
            </a:r>
            <a:r>
              <a:rPr lang="en-US" sz="2400" dirty="0" err="1">
                <a:latin typeface="Arial" panose="020B0604020202020204" pitchFamily="34" charset="0"/>
                <a:cs typeface="Arial" panose="020B0604020202020204" pitchFamily="34" charset="0"/>
              </a:rPr>
              <a:t>mysql</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team account</a:t>
            </a:r>
            <a:r>
              <a:rPr lang="en-US" sz="2400" dirty="0">
                <a:latin typeface="Arial" panose="020B0604020202020204" pitchFamily="34" charset="0"/>
                <a:cs typeface="Arial" panose="020B0604020202020204" pitchFamily="34" charset="0"/>
              </a:rPr>
              <a:t>" at </a:t>
            </a:r>
            <a:r>
              <a:rPr lang="en-US" sz="2400" dirty="0">
                <a:latin typeface="Arial" panose="020B0604020202020204" pitchFamily="34" charset="0"/>
                <a:cs typeface="Arial" panose="020B0604020202020204" pitchFamily="34" charset="0"/>
                <a:hlinkClick r:id="rId2"/>
              </a:rPr>
              <a:t>https://help.soic.indiana.edu/request</a:t>
            </a:r>
            <a:r>
              <a:rPr lang="en-US" sz="2400" dirty="0" smtClean="0">
                <a:latin typeface="Arial" panose="020B0604020202020204" pitchFamily="34" charset="0"/>
                <a:cs typeface="Arial" panose="020B0604020202020204" pitchFamily="34" charset="0"/>
                <a:hlinkClick r:id="rId2"/>
              </a:rPr>
              <a:t>/</a:t>
            </a:r>
            <a:r>
              <a:rPr lang="en-US" sz="2400" dirty="0" smtClean="0">
                <a:latin typeface="Arial" panose="020B0604020202020204" pitchFamily="34" charset="0"/>
                <a:cs typeface="Arial" panose="020B0604020202020204" pitchFamily="34" charset="0"/>
              </a:rPr>
              <a:t> and state what the issue is.</a:t>
            </a:r>
            <a:endParaRPr lang="en-US" sz="2400" dirty="0">
              <a:latin typeface="Arial" panose="020B0604020202020204" pitchFamily="34" charset="0"/>
              <a:cs typeface="Arial" panose="020B0604020202020204" pitchFamily="34" charset="0"/>
            </a:endParaRPr>
          </a:p>
          <a:p>
            <a:pPr marL="0" indent="0">
              <a:spcBef>
                <a:spcPts val="1200"/>
              </a:spcBef>
              <a:buNone/>
            </a:pPr>
            <a:r>
              <a:rPr lang="en-US" sz="2400" dirty="0">
                <a:latin typeface="Arial" panose="020B0604020202020204" pitchFamily="34" charset="0"/>
                <a:cs typeface="Arial" panose="020B0604020202020204" pitchFamily="34" charset="0"/>
              </a:rPr>
              <a:t>(Note that in Linux you will not have to retype this every time you log in; try using the up arrow to recall previously typed commands.)</a:t>
            </a: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193190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Hardcoding SQL queries:</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When writing the select statements they should be formed in such a manner that they can return the correct results no matter what the data is.</a:t>
            </a:r>
          </a:p>
          <a:p>
            <a:pPr>
              <a:buFont typeface="Arial" panose="020B0604020202020204" pitchFamily="34" charset="0"/>
              <a:buChar char="•"/>
            </a:pPr>
            <a:r>
              <a:rPr lang="en-US" dirty="0">
                <a:latin typeface="Arial" panose="020B0604020202020204" pitchFamily="34" charset="0"/>
                <a:cs typeface="Arial" panose="020B0604020202020204" pitchFamily="34" charset="0"/>
              </a:rPr>
              <a:t>Exceptions are when you are asked to return a certain piece of data, such as one band in which you select the data based upon one album title. In this case you code an album title into the WHERE clause.</a:t>
            </a:r>
          </a:p>
          <a:p>
            <a:pPr>
              <a:buFont typeface="Arial" panose="020B0604020202020204" pitchFamily="34" charset="0"/>
              <a:buChar char="•"/>
            </a:pPr>
            <a:r>
              <a:rPr lang="en-US" dirty="0">
                <a:latin typeface="Arial" panose="020B0604020202020204" pitchFamily="34" charset="0"/>
                <a:cs typeface="Arial" panose="020B0604020202020204" pitchFamily="34" charset="0"/>
              </a:rPr>
              <a:t>Example of hardcoding is in the WHERE clause you would have “</a:t>
            </a:r>
            <a:r>
              <a:rPr lang="en-US" dirty="0" err="1">
                <a:latin typeface="Arial" panose="020B0604020202020204" pitchFamily="34" charset="0"/>
                <a:cs typeface="Arial" panose="020B0604020202020204" pitchFamily="34" charset="0"/>
              </a:rPr>
              <a:t>Band.bid</a:t>
            </a:r>
            <a:r>
              <a:rPr lang="en-US" dirty="0">
                <a:latin typeface="Arial" panose="020B0604020202020204" pitchFamily="34" charset="0"/>
                <a:cs typeface="Arial" panose="020B0604020202020204" pitchFamily="34" charset="0"/>
              </a:rPr>
              <a:t> in (1,3,5)” because you know that these bands are what need be returned and could not figure out how to write the SQL.</a:t>
            </a:r>
          </a:p>
          <a:p>
            <a:pPr>
              <a:buFont typeface="Arial" panose="020B0604020202020204" pitchFamily="34" charset="0"/>
              <a:buChar char="•"/>
            </a:pPr>
            <a:r>
              <a:rPr lang="en-US" dirty="0">
                <a:latin typeface="Arial" panose="020B0604020202020204" pitchFamily="34" charset="0"/>
                <a:cs typeface="Arial" panose="020B0604020202020204" pitchFamily="34" charset="0"/>
              </a:rPr>
              <a:t>SQL queries in this manner are graded as a 0 (zero)</a:t>
            </a:r>
          </a:p>
        </p:txBody>
      </p:sp>
    </p:spTree>
    <p:extLst>
      <p:ext uri="{BB962C8B-B14F-4D97-AF65-F5344CB8AC3E}">
        <p14:creationId xmlns:p14="http://schemas.microsoft.com/office/powerpoint/2010/main" val="39351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LAB 9 data:</a:t>
            </a:r>
          </a:p>
        </p:txBody>
      </p:sp>
      <p:sp>
        <p:nvSpPr>
          <p:cNvPr id="3" name="Content Placeholder 2"/>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You will be using Lab 9 data for this assignment. It is allowed to add data if you need to satisfy a new statement in Lab 10.</a:t>
            </a:r>
            <a:endParaRPr lang="en-US" dirty="0">
              <a:solidFill>
                <a:srgbClr val="FF0000"/>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NOTE: </a:t>
            </a:r>
            <a:r>
              <a:rPr lang="en-US" dirty="0">
                <a:latin typeface="Arial" panose="020B0604020202020204" pitchFamily="34" charset="0"/>
                <a:cs typeface="Arial" panose="020B0604020202020204" pitchFamily="34" charset="0"/>
              </a:rPr>
              <a:t>For lab 10 do not modify (update or delete) the existing data from Lab 9. This could impact the statements you wrote for Lab 9. </a:t>
            </a:r>
          </a:p>
          <a:p>
            <a:pPr>
              <a:buFont typeface="Arial" panose="020B0604020202020204" pitchFamily="34" charset="0"/>
              <a:buChar char="•"/>
            </a:pPr>
            <a:r>
              <a:rPr lang="en-US" dirty="0">
                <a:solidFill>
                  <a:srgbClr val="FF0000"/>
                </a:solidFill>
                <a:latin typeface="Arial" panose="020B0604020202020204" pitchFamily="34" charset="0"/>
                <a:cs typeface="Arial" panose="020B0604020202020204" pitchFamily="34" charset="0"/>
              </a:rPr>
              <a:t>It is recommended to rerun your lab 9 statements to confirm they still work.</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590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Writing the Select Statements</a:t>
            </a:r>
          </a:p>
        </p:txBody>
      </p:sp>
      <p:sp>
        <p:nvSpPr>
          <p:cNvPr id="3" name="Content Placeholder 2"/>
          <p:cNvSpPr>
            <a:spLocks noGrp="1"/>
          </p:cNvSpPr>
          <p:nvPr>
            <p:ph idx="1"/>
          </p:nvPr>
        </p:nvSpPr>
        <p:spPr/>
        <p:txBody>
          <a:bodyPr>
            <a:normAutofit/>
          </a:bodyPr>
          <a:lstStyle/>
          <a:p>
            <a:pPr marL="457200" indent="-457200">
              <a:buSzPct val="100000"/>
              <a:buFont typeface="+mj-lt"/>
              <a:buAutoNum type="arabicPeriod"/>
            </a:pPr>
            <a:r>
              <a:rPr lang="en-US" sz="2400" dirty="0">
                <a:latin typeface="Arial" panose="020B0604020202020204" pitchFamily="34" charset="0"/>
                <a:cs typeface="Arial" panose="020B0604020202020204" pitchFamily="34" charset="0"/>
              </a:rPr>
              <a:t>Return the names of all bands that do not currently have a female member. Return at least one band. (Hint: use a subquery.)</a:t>
            </a:r>
          </a:p>
          <a:p>
            <a:pPr marL="457200" indent="-457200">
              <a:buSzPct val="100000"/>
              <a:buFont typeface="+mj-lt"/>
              <a:buAutoNum type="arabicPeriod"/>
            </a:pPr>
            <a:r>
              <a:rPr lang="en-US" sz="2400" dirty="0">
                <a:latin typeface="Arial" panose="020B0604020202020204" pitchFamily="34" charset="0"/>
                <a:cs typeface="Arial" panose="020B0604020202020204" pitchFamily="34" charset="0"/>
              </a:rPr>
              <a:t>Return the artist’s full name and age and the band name of all female artists who are in a band that has more than one album. Order by band name and artist name. Return two or more female artists. (Hint: use a subquery.)</a:t>
            </a:r>
            <a:endParaRPr lang="en-US" dirty="0">
              <a:latin typeface="Arial" panose="020B0604020202020204" pitchFamily="34" charset="0"/>
              <a:cs typeface="Arial" panose="020B0604020202020204" pitchFamily="34" charset="0"/>
            </a:endParaRPr>
          </a:p>
          <a:p>
            <a:pPr marL="514350" indent="-514350">
              <a:buSzPct val="100000"/>
              <a:buFont typeface="+mj-lt"/>
              <a:buAutoNum type="arabicPeriod"/>
            </a:pPr>
            <a:r>
              <a:rPr lang="en-US" sz="2400" dirty="0">
                <a:latin typeface="Arial" panose="020B0604020202020204" pitchFamily="34" charset="0"/>
                <a:cs typeface="Arial" panose="020B0604020202020204" pitchFamily="34" charset="0"/>
              </a:rPr>
              <a:t>Return the artist’s full name (as a single value), the band name, and how long in years the artist was in the band for all artists who are or ever have been in bands. Include artists currently in bands and those who are no longer in the band. The artist should only be shown once for each band. (Hint: the artist that left and rejoined is the challenge.)</a:t>
            </a:r>
          </a:p>
          <a:p>
            <a:pPr lvl="1"/>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1271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lIns="0" rIns="0" rtlCol="0" anchor="ctr"/>
      <a:lstStyle>
        <a:defPPr algn="r">
          <a:defRPr sz="1400" u="sng" dirty="0" err="1" smtClean="0">
            <a:solidFill>
              <a:schemeClr val="tx1"/>
            </a:solidFill>
            <a:latin typeface="Arial" charset="0"/>
            <a:ea typeface="Arial" charset="0"/>
            <a:cs typeface="Arial" charset="0"/>
          </a:defRPr>
        </a:defPPr>
      </a:lstStyle>
      <a:style>
        <a:lnRef idx="2">
          <a:schemeClr val="dk1"/>
        </a:lnRef>
        <a:fillRef idx="1">
          <a:schemeClr val="lt1"/>
        </a:fillRef>
        <a:effectRef idx="0">
          <a:schemeClr val="dk1"/>
        </a:effectRef>
        <a:fontRef idx="minor">
          <a:schemeClr val="dk1"/>
        </a:fontRef>
      </a:style>
    </a:spDef>
    <a:lnDef>
      <a:spPr>
        <a:ln w="19050">
          <a:solidFill>
            <a:schemeClr val="tx1"/>
          </a:solidFill>
        </a:ln>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dirty="0" smtClean="0">
            <a:latin typeface="Arial" charset="0"/>
            <a:ea typeface="Arial" charset="0"/>
            <a:cs typeface="Arial" charset="0"/>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2651</TotalTime>
  <Words>686</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.AppleSystemUIFont</vt:lpstr>
      <vt:lpstr>Arial</vt:lpstr>
      <vt:lpstr>Arial Hebrew</vt:lpstr>
      <vt:lpstr>Calibri</vt:lpstr>
      <vt:lpstr>Courier</vt:lpstr>
      <vt:lpstr>Wingdings</vt:lpstr>
      <vt:lpstr>Office Theme</vt:lpstr>
      <vt:lpstr>INFO I308</vt:lpstr>
      <vt:lpstr>Submitting Your Assignment</vt:lpstr>
      <vt:lpstr>Access MySQL Database</vt:lpstr>
      <vt:lpstr>Hardcoding SQL queries:</vt:lpstr>
      <vt:lpstr>LAB 9 data:</vt:lpstr>
      <vt:lpstr>Writing the Select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Stark, Roderick B</dc:creator>
  <cp:lastModifiedBy>Richert, Daniel John</cp:lastModifiedBy>
  <cp:revision>220</cp:revision>
  <dcterms:created xsi:type="dcterms:W3CDTF">2015-08-24T11:30:09Z</dcterms:created>
  <dcterms:modified xsi:type="dcterms:W3CDTF">2018-10-24T14:31:26Z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2015-08-22T00:00:00Z</vt:filetime>
  </property>
  <property fmtid="{D5CDD505-2E9C-101B-9397-08002B2CF9AE}" pid="3" name="LastSaved">
    <vt:filetime>2015-08-24T00:00:00Z</vt:filetime>
  </property>
</Properties>
</file>