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762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6034B1-3645-4833-83C6-A8B3501CA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63FCA73-D31A-4DAF-AAB5-D53F94F74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C8947D-A804-4B3A-9E67-6B57067F0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8C89-B74B-470A-BF33-C556323C1C8F}" type="datetimeFigureOut">
              <a:rPr lang="ru-RU" smtClean="0"/>
              <a:t>23.08.2020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A68DFA-FCB2-462E-AB6D-547EFE39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FF8A22-DD3A-4E8D-9B03-B77677DDF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22D92-4523-4673-BF0F-3A2BFBE97A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781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CB0F81-B874-404C-AAA8-A5FFF5E49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2936CBB-C731-4BBF-8898-A7485C8BC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B2C656-44FE-41D2-A1DF-D347EA698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8C89-B74B-470A-BF33-C556323C1C8F}" type="datetimeFigureOut">
              <a:rPr lang="ru-RU" smtClean="0"/>
              <a:t>23.08.2020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5ECC82-307D-4498-B576-C7C9F0D6D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E785DF-67EB-41DA-90F8-45014A98A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22D92-4523-4673-BF0F-3A2BFBE97A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77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0E35750-01C1-47C5-9795-8C111EE38F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5C3036C-8AAE-4F4C-A0D4-FFE7F4381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0E966F-4856-471E-84E0-96CB79B7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8C89-B74B-470A-BF33-C556323C1C8F}" type="datetimeFigureOut">
              <a:rPr lang="ru-RU" smtClean="0"/>
              <a:t>23.08.2020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83EC07-EF09-45F3-AD55-BE310FB0B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C3970E-6D78-4E64-8BCB-B67AF3D99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22D92-4523-4673-BF0F-3A2BFBE97A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6902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C4FE84-51C9-4B40-AFA4-D56F148E3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AF16FA-EB67-4FEC-A57E-A4520AB5F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3C1C0F-CAF9-4261-83A7-6FFCFDF2E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8C89-B74B-470A-BF33-C556323C1C8F}" type="datetimeFigureOut">
              <a:rPr lang="ru-RU" smtClean="0"/>
              <a:t>23.08.2020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AB43FE-3939-4A1B-B9B4-994698864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AA8BF1-C122-47AC-BA34-05233E955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22D92-4523-4673-BF0F-3A2BFBE97A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1839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D17B60-7C43-4A84-B288-66FC29F4E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F51C73-2672-492F-9C02-6428D9D7F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5614DB-8C15-472E-AE9D-7B6DD0235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8C89-B74B-470A-BF33-C556323C1C8F}" type="datetimeFigureOut">
              <a:rPr lang="ru-RU" smtClean="0"/>
              <a:t>23.08.2020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08A87E-2BAE-4595-8A9F-758BFC7A0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F035A7-D0B4-4903-B867-A7325F97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22D92-4523-4673-BF0F-3A2BFBE97A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1981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0116B3-6ED5-4126-958E-25166402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D448C2-C613-4542-9DEB-0049573411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3ADFE9D-6078-46B9-9B81-F6F7032E2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BB2654A-1F4C-4248-9A77-7DE8D71F5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8C89-B74B-470A-BF33-C556323C1C8F}" type="datetimeFigureOut">
              <a:rPr lang="ru-RU" smtClean="0"/>
              <a:t>23.08.2020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5D0915-25E0-4914-B3C2-B86033656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80B9466-2DFE-41E1-8BCB-1941C269B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22D92-4523-4673-BF0F-3A2BFBE97A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329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D20798-5A76-43C5-9667-CAB61395D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4585CE-C291-4A63-8226-1019927B0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C3BFB76-6650-47A7-A53D-20D278BB7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F69C6C8-C630-46F7-B12E-E23123C275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C86F110-618E-4F3B-955C-F37B13EF34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74B57DA-E563-4973-BFF7-290C96CA4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8C89-B74B-470A-BF33-C556323C1C8F}" type="datetimeFigureOut">
              <a:rPr lang="ru-RU" smtClean="0"/>
              <a:t>23.08.2020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9631B1B-96AD-47E2-A463-74062D21F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7F7AB27-749B-4040-998F-02E0A8EFD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22D92-4523-4673-BF0F-3A2BFBE97A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883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A28C7D-6B78-4195-A5FD-8E8F7851C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234FE7-B02F-4090-8B38-68B4643BF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8C89-B74B-470A-BF33-C556323C1C8F}" type="datetimeFigureOut">
              <a:rPr lang="ru-RU" smtClean="0"/>
              <a:t>23.08.2020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C61C0EB-9A11-4CA4-99CA-E697A2613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59C4F6D-B266-4471-B60A-45E868CE0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22D92-4523-4673-BF0F-3A2BFBE97A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52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E0B642F-D0D5-49E8-8FB0-7D869016F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8C89-B74B-470A-BF33-C556323C1C8F}" type="datetimeFigureOut">
              <a:rPr lang="ru-RU" smtClean="0"/>
              <a:t>23.08.2020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57B1323-3EF8-4ADE-B6B4-DF496F802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3A9484-0C1C-42C4-93B1-01408DE88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22D92-4523-4673-BF0F-3A2BFBE97A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0088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7DA323-C6FA-443A-9FC6-E3384095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03C6A5-84FA-4CB8-BA5A-E9B6ADF91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19BE476-3190-4992-830D-03835BB27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6B0CF6-34DE-46E8-922F-BA6E75B83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8C89-B74B-470A-BF33-C556323C1C8F}" type="datetimeFigureOut">
              <a:rPr lang="ru-RU" smtClean="0"/>
              <a:t>23.08.2020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86D960C-7387-45CC-ABE3-A420E35E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541B06-D73D-4569-8437-41090DF28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22D92-4523-4673-BF0F-3A2BFBE97A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5062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70AAC7-06A1-4A6A-AEBE-9777F8EF5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7E6C73B-0BD7-4791-9B20-97BEFE42A7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5755F22-489C-4D5E-A46E-F6DF6F8F7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3BF873-2F91-4C79-85C1-9B82F7C10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8C89-B74B-470A-BF33-C556323C1C8F}" type="datetimeFigureOut">
              <a:rPr lang="ru-RU" smtClean="0"/>
              <a:t>23.08.2020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82A605C-978D-414A-9957-634A9C694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E9F7381-A2B6-45E3-93C3-7235486F5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22D92-4523-4673-BF0F-3A2BFBE97A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698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50378C-0ADF-4058-8B33-7189DBFA4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6369E3-ECDA-4E95-B7B0-4E10986B6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656DC0-7621-42F9-86D9-5DFAD81FE0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F8C89-B74B-470A-BF33-C556323C1C8F}" type="datetimeFigureOut">
              <a:rPr lang="ru-RU" smtClean="0"/>
              <a:t>23.08.2020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E1C534-C166-4171-8DEB-36AC85A4F4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6E2B33-650F-4EF7-A5FD-396465205B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22D92-4523-4673-BF0F-3A2BFBE97A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04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396E02D2-D380-4114-A9E7-06C3CFFFE320}"/>
              </a:ext>
            </a:extLst>
          </p:cNvPr>
          <p:cNvGrpSpPr/>
          <p:nvPr/>
        </p:nvGrpSpPr>
        <p:grpSpPr>
          <a:xfrm>
            <a:off x="3901935" y="3429000"/>
            <a:ext cx="1550125" cy="1550125"/>
            <a:chOff x="3901935" y="3429000"/>
            <a:chExt cx="1550125" cy="1550125"/>
          </a:xfrm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4EC981D4-061A-405B-AB2B-7414DAA47196}"/>
                </a:ext>
              </a:extLst>
            </p:cNvPr>
            <p:cNvSpPr/>
            <p:nvPr/>
          </p:nvSpPr>
          <p:spPr>
            <a:xfrm>
              <a:off x="3901935" y="3429000"/>
              <a:ext cx="1550125" cy="1550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28" name="Picture 4" descr="газета иллюстрация вектора. иллюстрации насчитывающей издание ...">
              <a:extLst>
                <a:ext uri="{FF2B5EF4-FFF2-40B4-BE49-F238E27FC236}">
                  <a16:creationId xmlns:a16="http://schemas.microsoft.com/office/drawing/2014/main" id="{35ED08AB-A8B1-4E1A-8FC6-CE3B8B3688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2863" y="3817858"/>
              <a:ext cx="1028267" cy="7724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C203B34D-545C-42BD-9671-722573197216}"/>
              </a:ext>
            </a:extLst>
          </p:cNvPr>
          <p:cNvGrpSpPr/>
          <p:nvPr/>
        </p:nvGrpSpPr>
        <p:grpSpPr>
          <a:xfrm>
            <a:off x="3988526" y="1062446"/>
            <a:ext cx="1550125" cy="1550125"/>
            <a:chOff x="3988526" y="1062446"/>
            <a:chExt cx="1550125" cy="1550125"/>
          </a:xfrm>
        </p:grpSpPr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0569D03C-3099-4996-853A-F2AFDFB10CD3}"/>
                </a:ext>
              </a:extLst>
            </p:cNvPr>
            <p:cNvSpPr/>
            <p:nvPr/>
          </p:nvSpPr>
          <p:spPr>
            <a:xfrm>
              <a:off x="3988526" y="1062446"/>
              <a:ext cx="1550125" cy="1550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CDE6AAC-64B6-43E3-BC49-FFA629B234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6212" y="1399358"/>
              <a:ext cx="674751" cy="876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04822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Группа 50">
            <a:extLst>
              <a:ext uri="{FF2B5EF4-FFF2-40B4-BE49-F238E27FC236}">
                <a16:creationId xmlns:a16="http://schemas.microsoft.com/office/drawing/2014/main" id="{2427D6FD-F0A0-45FA-859D-0EF7B0CF2D75}"/>
              </a:ext>
            </a:extLst>
          </p:cNvPr>
          <p:cNvGrpSpPr/>
          <p:nvPr/>
        </p:nvGrpSpPr>
        <p:grpSpPr>
          <a:xfrm>
            <a:off x="1440000" y="1440000"/>
            <a:ext cx="2700000" cy="2700000"/>
            <a:chOff x="1440000" y="1440000"/>
            <a:chExt cx="2700000" cy="2700000"/>
          </a:xfrm>
        </p:grpSpPr>
        <p:grpSp>
          <p:nvGrpSpPr>
            <p:cNvPr id="26" name="Группа 25">
              <a:extLst>
                <a:ext uri="{FF2B5EF4-FFF2-40B4-BE49-F238E27FC236}">
                  <a16:creationId xmlns:a16="http://schemas.microsoft.com/office/drawing/2014/main" id="{6DC4C88D-7400-4DE5-A55A-23F861CB4A79}"/>
                </a:ext>
              </a:extLst>
            </p:cNvPr>
            <p:cNvGrpSpPr/>
            <p:nvPr/>
          </p:nvGrpSpPr>
          <p:grpSpPr>
            <a:xfrm>
              <a:off x="1440000" y="1440000"/>
              <a:ext cx="2700000" cy="1080000"/>
              <a:chOff x="1440000" y="1440000"/>
              <a:chExt cx="2700000" cy="1080000"/>
            </a:xfrm>
          </p:grpSpPr>
          <p:grpSp>
            <p:nvGrpSpPr>
              <p:cNvPr id="19" name="Группа 18">
                <a:extLst>
                  <a:ext uri="{FF2B5EF4-FFF2-40B4-BE49-F238E27FC236}">
                    <a16:creationId xmlns:a16="http://schemas.microsoft.com/office/drawing/2014/main" id="{E43A3CC0-D402-43DA-9F10-5A7CC8A998B3}"/>
                  </a:ext>
                </a:extLst>
              </p:cNvPr>
              <p:cNvGrpSpPr/>
              <p:nvPr/>
            </p:nvGrpSpPr>
            <p:grpSpPr>
              <a:xfrm>
                <a:off x="1440000" y="1440000"/>
                <a:ext cx="2700000" cy="540000"/>
                <a:chOff x="1440000" y="1440000"/>
                <a:chExt cx="2700000" cy="540000"/>
              </a:xfrm>
            </p:grpSpPr>
            <p:sp>
              <p:nvSpPr>
                <p:cNvPr id="10" name="Прямоугольник 9">
                  <a:extLst>
                    <a:ext uri="{FF2B5EF4-FFF2-40B4-BE49-F238E27FC236}">
                      <a16:creationId xmlns:a16="http://schemas.microsoft.com/office/drawing/2014/main" id="{9F0292EE-D0BB-407E-9F71-A32D93C0EDFD}"/>
                    </a:ext>
                  </a:extLst>
                </p:cNvPr>
                <p:cNvSpPr/>
                <p:nvPr/>
              </p:nvSpPr>
              <p:spPr>
                <a:xfrm>
                  <a:off x="1440000" y="1440000"/>
                  <a:ext cx="540000" cy="540000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" name="Прямоугольник 11">
                  <a:extLst>
                    <a:ext uri="{FF2B5EF4-FFF2-40B4-BE49-F238E27FC236}">
                      <a16:creationId xmlns:a16="http://schemas.microsoft.com/office/drawing/2014/main" id="{08246B61-632B-4A15-B76F-0236CC631ED7}"/>
                    </a:ext>
                  </a:extLst>
                </p:cNvPr>
                <p:cNvSpPr/>
                <p:nvPr/>
              </p:nvSpPr>
              <p:spPr>
                <a:xfrm>
                  <a:off x="1980000" y="1440000"/>
                  <a:ext cx="540000" cy="540000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" name="Прямоугольник 13">
                  <a:extLst>
                    <a:ext uri="{FF2B5EF4-FFF2-40B4-BE49-F238E27FC236}">
                      <a16:creationId xmlns:a16="http://schemas.microsoft.com/office/drawing/2014/main" id="{95D9B8DB-1397-4171-B667-E33E4152AD6B}"/>
                    </a:ext>
                  </a:extLst>
                </p:cNvPr>
                <p:cNvSpPr/>
                <p:nvPr/>
              </p:nvSpPr>
              <p:spPr>
                <a:xfrm>
                  <a:off x="2520000" y="1440000"/>
                  <a:ext cx="540000" cy="540000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" name="Прямоугольник 15">
                  <a:extLst>
                    <a:ext uri="{FF2B5EF4-FFF2-40B4-BE49-F238E27FC236}">
                      <a16:creationId xmlns:a16="http://schemas.microsoft.com/office/drawing/2014/main" id="{467774C4-89A1-4C80-A393-EC8CCB1600A7}"/>
                    </a:ext>
                  </a:extLst>
                </p:cNvPr>
                <p:cNvSpPr/>
                <p:nvPr/>
              </p:nvSpPr>
              <p:spPr>
                <a:xfrm>
                  <a:off x="3060000" y="1440000"/>
                  <a:ext cx="540000" cy="540000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8" name="Прямоугольник 17">
                  <a:extLst>
                    <a:ext uri="{FF2B5EF4-FFF2-40B4-BE49-F238E27FC236}">
                      <a16:creationId xmlns:a16="http://schemas.microsoft.com/office/drawing/2014/main" id="{4A678D88-E54E-4C89-9507-BC535EE82E2E}"/>
                    </a:ext>
                  </a:extLst>
                </p:cNvPr>
                <p:cNvSpPr/>
                <p:nvPr/>
              </p:nvSpPr>
              <p:spPr>
                <a:xfrm>
                  <a:off x="3600000" y="1440000"/>
                  <a:ext cx="540000" cy="540000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20" name="Группа 19">
                <a:extLst>
                  <a:ext uri="{FF2B5EF4-FFF2-40B4-BE49-F238E27FC236}">
                    <a16:creationId xmlns:a16="http://schemas.microsoft.com/office/drawing/2014/main" id="{DE797CFE-4CD9-4436-A974-BCF16673B25A}"/>
                  </a:ext>
                </a:extLst>
              </p:cNvPr>
              <p:cNvGrpSpPr/>
              <p:nvPr/>
            </p:nvGrpSpPr>
            <p:grpSpPr>
              <a:xfrm>
                <a:off x="1440000" y="1980000"/>
                <a:ext cx="2700000" cy="540000"/>
                <a:chOff x="1440000" y="1440000"/>
                <a:chExt cx="2700000" cy="540000"/>
              </a:xfrm>
            </p:grpSpPr>
            <p:sp>
              <p:nvSpPr>
                <p:cNvPr id="21" name="Прямоугольник 20">
                  <a:extLst>
                    <a:ext uri="{FF2B5EF4-FFF2-40B4-BE49-F238E27FC236}">
                      <a16:creationId xmlns:a16="http://schemas.microsoft.com/office/drawing/2014/main" id="{D153186A-B638-4998-B5B5-9DC7A23229A9}"/>
                    </a:ext>
                  </a:extLst>
                </p:cNvPr>
                <p:cNvSpPr/>
                <p:nvPr/>
              </p:nvSpPr>
              <p:spPr>
                <a:xfrm>
                  <a:off x="1440000" y="1440000"/>
                  <a:ext cx="540000" cy="540000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2" name="Прямоугольник 21">
                  <a:extLst>
                    <a:ext uri="{FF2B5EF4-FFF2-40B4-BE49-F238E27FC236}">
                      <a16:creationId xmlns:a16="http://schemas.microsoft.com/office/drawing/2014/main" id="{05B7C64B-1DB7-4412-8B01-4BFA9BBE236C}"/>
                    </a:ext>
                  </a:extLst>
                </p:cNvPr>
                <p:cNvSpPr/>
                <p:nvPr/>
              </p:nvSpPr>
              <p:spPr>
                <a:xfrm>
                  <a:off x="1980000" y="1440000"/>
                  <a:ext cx="540000" cy="540000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3" name="Прямоугольник 22">
                  <a:extLst>
                    <a:ext uri="{FF2B5EF4-FFF2-40B4-BE49-F238E27FC236}">
                      <a16:creationId xmlns:a16="http://schemas.microsoft.com/office/drawing/2014/main" id="{7DF349D3-5953-4939-B8F7-EF3F74B4F5C3}"/>
                    </a:ext>
                  </a:extLst>
                </p:cNvPr>
                <p:cNvSpPr/>
                <p:nvPr/>
              </p:nvSpPr>
              <p:spPr>
                <a:xfrm>
                  <a:off x="2520000" y="1440000"/>
                  <a:ext cx="540000" cy="540000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4" name="Прямоугольник 23">
                  <a:extLst>
                    <a:ext uri="{FF2B5EF4-FFF2-40B4-BE49-F238E27FC236}">
                      <a16:creationId xmlns:a16="http://schemas.microsoft.com/office/drawing/2014/main" id="{9A29D2C1-B601-4392-9E27-09CFFA5E83D9}"/>
                    </a:ext>
                  </a:extLst>
                </p:cNvPr>
                <p:cNvSpPr/>
                <p:nvPr/>
              </p:nvSpPr>
              <p:spPr>
                <a:xfrm>
                  <a:off x="3060000" y="1440000"/>
                  <a:ext cx="540000" cy="540000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5" name="Прямоугольник 24">
                  <a:extLst>
                    <a:ext uri="{FF2B5EF4-FFF2-40B4-BE49-F238E27FC236}">
                      <a16:creationId xmlns:a16="http://schemas.microsoft.com/office/drawing/2014/main" id="{F76021DA-4895-4B34-A8F8-E5D46CE4ADAB}"/>
                    </a:ext>
                  </a:extLst>
                </p:cNvPr>
                <p:cNvSpPr/>
                <p:nvPr/>
              </p:nvSpPr>
              <p:spPr>
                <a:xfrm>
                  <a:off x="3600000" y="1440000"/>
                  <a:ext cx="540000" cy="540000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grpSp>
          <p:nvGrpSpPr>
            <p:cNvPr id="28" name="Группа 27">
              <a:extLst>
                <a:ext uri="{FF2B5EF4-FFF2-40B4-BE49-F238E27FC236}">
                  <a16:creationId xmlns:a16="http://schemas.microsoft.com/office/drawing/2014/main" id="{B694C6F6-84CA-408C-835D-739A590DECBF}"/>
                </a:ext>
              </a:extLst>
            </p:cNvPr>
            <p:cNvGrpSpPr/>
            <p:nvPr/>
          </p:nvGrpSpPr>
          <p:grpSpPr>
            <a:xfrm>
              <a:off x="1440000" y="2520000"/>
              <a:ext cx="2700000" cy="540000"/>
              <a:chOff x="1440000" y="1440000"/>
              <a:chExt cx="2700000" cy="540000"/>
            </a:xfrm>
          </p:grpSpPr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4BEDC07C-63EF-4426-95F9-60B8E7F62CF8}"/>
                  </a:ext>
                </a:extLst>
              </p:cNvPr>
              <p:cNvSpPr/>
              <p:nvPr/>
            </p:nvSpPr>
            <p:spPr>
              <a:xfrm>
                <a:off x="1440000" y="1440000"/>
                <a:ext cx="540000" cy="540000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DB848810-B4B5-433A-81E8-FC7793707024}"/>
                  </a:ext>
                </a:extLst>
              </p:cNvPr>
              <p:cNvSpPr/>
              <p:nvPr/>
            </p:nvSpPr>
            <p:spPr>
              <a:xfrm>
                <a:off x="1980000" y="1440000"/>
                <a:ext cx="540000" cy="540000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976C89F1-78CF-4272-BE2E-616CBB7D866F}"/>
                  </a:ext>
                </a:extLst>
              </p:cNvPr>
              <p:cNvSpPr/>
              <p:nvPr/>
            </p:nvSpPr>
            <p:spPr>
              <a:xfrm>
                <a:off x="2520000" y="1440000"/>
                <a:ext cx="540000" cy="540000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0D4B2526-E41B-4FE0-8765-323B48F0D9AB}"/>
                  </a:ext>
                </a:extLst>
              </p:cNvPr>
              <p:cNvSpPr/>
              <p:nvPr/>
            </p:nvSpPr>
            <p:spPr>
              <a:xfrm>
                <a:off x="3060000" y="1440000"/>
                <a:ext cx="540000" cy="540000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0FEAD5AE-630F-49C3-80C8-579FDD595AB3}"/>
                  </a:ext>
                </a:extLst>
              </p:cNvPr>
              <p:cNvSpPr/>
              <p:nvPr/>
            </p:nvSpPr>
            <p:spPr>
              <a:xfrm>
                <a:off x="3600000" y="1440000"/>
                <a:ext cx="540000" cy="540000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29" name="Группа 28">
              <a:extLst>
                <a:ext uri="{FF2B5EF4-FFF2-40B4-BE49-F238E27FC236}">
                  <a16:creationId xmlns:a16="http://schemas.microsoft.com/office/drawing/2014/main" id="{5EFD0D9D-3124-4B5F-923D-45AB742AA7F8}"/>
                </a:ext>
              </a:extLst>
            </p:cNvPr>
            <p:cNvGrpSpPr/>
            <p:nvPr/>
          </p:nvGrpSpPr>
          <p:grpSpPr>
            <a:xfrm>
              <a:off x="1440000" y="3060000"/>
              <a:ext cx="2700000" cy="540000"/>
              <a:chOff x="1440000" y="1440000"/>
              <a:chExt cx="2700000" cy="540000"/>
            </a:xfrm>
          </p:grpSpPr>
          <p:sp>
            <p:nvSpPr>
              <p:cNvPr id="30" name="Прямоугольник 29">
                <a:extLst>
                  <a:ext uri="{FF2B5EF4-FFF2-40B4-BE49-F238E27FC236}">
                    <a16:creationId xmlns:a16="http://schemas.microsoft.com/office/drawing/2014/main" id="{B7F04088-741F-404B-8864-8DB998CFBFCE}"/>
                  </a:ext>
                </a:extLst>
              </p:cNvPr>
              <p:cNvSpPr/>
              <p:nvPr/>
            </p:nvSpPr>
            <p:spPr>
              <a:xfrm>
                <a:off x="1440000" y="1440000"/>
                <a:ext cx="540000" cy="540000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02D474EB-E5E4-4F58-BDEA-A66F15E0CD69}"/>
                  </a:ext>
                </a:extLst>
              </p:cNvPr>
              <p:cNvSpPr/>
              <p:nvPr/>
            </p:nvSpPr>
            <p:spPr>
              <a:xfrm>
                <a:off x="1980000" y="1440000"/>
                <a:ext cx="540000" cy="540000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B8732199-ACEA-46FF-8539-79DD3CEEB13D}"/>
                  </a:ext>
                </a:extLst>
              </p:cNvPr>
              <p:cNvSpPr/>
              <p:nvPr/>
            </p:nvSpPr>
            <p:spPr>
              <a:xfrm>
                <a:off x="2520000" y="1440000"/>
                <a:ext cx="540000" cy="540000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50ED290B-9F51-4326-875A-90124E73CFE4}"/>
                  </a:ext>
                </a:extLst>
              </p:cNvPr>
              <p:cNvSpPr/>
              <p:nvPr/>
            </p:nvSpPr>
            <p:spPr>
              <a:xfrm>
                <a:off x="3060000" y="1440000"/>
                <a:ext cx="540000" cy="540000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73190A1F-BEDD-4789-A9E2-7B926803B720}"/>
                  </a:ext>
                </a:extLst>
              </p:cNvPr>
              <p:cNvSpPr/>
              <p:nvPr/>
            </p:nvSpPr>
            <p:spPr>
              <a:xfrm>
                <a:off x="3600000" y="1440000"/>
                <a:ext cx="540000" cy="540000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40" name="Группа 39">
              <a:extLst>
                <a:ext uri="{FF2B5EF4-FFF2-40B4-BE49-F238E27FC236}">
                  <a16:creationId xmlns:a16="http://schemas.microsoft.com/office/drawing/2014/main" id="{42174161-F621-45C1-BE6E-E41A7ACEDA08}"/>
                </a:ext>
              </a:extLst>
            </p:cNvPr>
            <p:cNvGrpSpPr/>
            <p:nvPr/>
          </p:nvGrpSpPr>
          <p:grpSpPr>
            <a:xfrm>
              <a:off x="1440000" y="3600000"/>
              <a:ext cx="2700000" cy="540000"/>
              <a:chOff x="1440000" y="1440000"/>
              <a:chExt cx="2700000" cy="540000"/>
            </a:xfrm>
          </p:grpSpPr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0C257CC5-28D3-4DC6-809F-2001F731DD8F}"/>
                  </a:ext>
                </a:extLst>
              </p:cNvPr>
              <p:cNvSpPr/>
              <p:nvPr/>
            </p:nvSpPr>
            <p:spPr>
              <a:xfrm>
                <a:off x="1440000" y="1440000"/>
                <a:ext cx="540000" cy="540000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7E31B179-7C73-4780-AEDB-6CFAF24E9ABA}"/>
                  </a:ext>
                </a:extLst>
              </p:cNvPr>
              <p:cNvSpPr/>
              <p:nvPr/>
            </p:nvSpPr>
            <p:spPr>
              <a:xfrm>
                <a:off x="1980000" y="1440000"/>
                <a:ext cx="540000" cy="540000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236D4337-D9FB-4E38-9070-9741F3AC0F9A}"/>
                  </a:ext>
                </a:extLst>
              </p:cNvPr>
              <p:cNvSpPr/>
              <p:nvPr/>
            </p:nvSpPr>
            <p:spPr>
              <a:xfrm>
                <a:off x="2520000" y="1440000"/>
                <a:ext cx="540000" cy="540000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4" name="Прямоугольник 43">
                <a:extLst>
                  <a:ext uri="{FF2B5EF4-FFF2-40B4-BE49-F238E27FC236}">
                    <a16:creationId xmlns:a16="http://schemas.microsoft.com/office/drawing/2014/main" id="{0A281987-4EC1-4A0B-BAA1-ED65969669B7}"/>
                  </a:ext>
                </a:extLst>
              </p:cNvPr>
              <p:cNvSpPr/>
              <p:nvPr/>
            </p:nvSpPr>
            <p:spPr>
              <a:xfrm>
                <a:off x="3060000" y="1440000"/>
                <a:ext cx="540000" cy="540000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CFDCDF13-2636-4AAE-A0AD-34600847F853}"/>
                  </a:ext>
                </a:extLst>
              </p:cNvPr>
              <p:cNvSpPr/>
              <p:nvPr/>
            </p:nvSpPr>
            <p:spPr>
              <a:xfrm>
                <a:off x="3600000" y="1440000"/>
                <a:ext cx="540000" cy="540000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46" name="Знак умножения 45">
              <a:extLst>
                <a:ext uri="{FF2B5EF4-FFF2-40B4-BE49-F238E27FC236}">
                  <a16:creationId xmlns:a16="http://schemas.microsoft.com/office/drawing/2014/main" id="{81963A4D-A95B-40BA-9812-93E2D3A6B6F6}"/>
                </a:ext>
              </a:extLst>
            </p:cNvPr>
            <p:cNvSpPr/>
            <p:nvPr/>
          </p:nvSpPr>
          <p:spPr>
            <a:xfrm>
              <a:off x="2072470" y="3692470"/>
              <a:ext cx="355059" cy="355059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2A807734-667A-45D4-AF34-0ECEDAF337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06270" y="3139589"/>
              <a:ext cx="367460" cy="380822"/>
            </a:xfrm>
            <a:prstGeom prst="rect">
              <a:avLst/>
            </a:prstGeom>
          </p:spPr>
        </p:pic>
      </p:grp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989D851D-FA74-4DBF-B48C-1CF7A158EA9F}"/>
              </a:ext>
            </a:extLst>
          </p:cNvPr>
          <p:cNvSpPr/>
          <p:nvPr/>
        </p:nvSpPr>
        <p:spPr>
          <a:xfrm>
            <a:off x="8592000" y="0"/>
            <a:ext cx="3600000" cy="36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83601EDD-01B1-46B7-ABF4-78CAF822D7B5}"/>
              </a:ext>
            </a:extLst>
          </p:cNvPr>
          <p:cNvGrpSpPr/>
          <p:nvPr/>
        </p:nvGrpSpPr>
        <p:grpSpPr>
          <a:xfrm>
            <a:off x="9051223" y="450000"/>
            <a:ext cx="2700000" cy="2700000"/>
            <a:chOff x="1440000" y="1440000"/>
            <a:chExt cx="2700000" cy="2700000"/>
          </a:xfrm>
        </p:grpSpPr>
        <p:grpSp>
          <p:nvGrpSpPr>
            <p:cNvPr id="53" name="Группа 52">
              <a:extLst>
                <a:ext uri="{FF2B5EF4-FFF2-40B4-BE49-F238E27FC236}">
                  <a16:creationId xmlns:a16="http://schemas.microsoft.com/office/drawing/2014/main" id="{8143A10E-839C-4B43-B165-F26859B6A728}"/>
                </a:ext>
              </a:extLst>
            </p:cNvPr>
            <p:cNvGrpSpPr/>
            <p:nvPr/>
          </p:nvGrpSpPr>
          <p:grpSpPr>
            <a:xfrm>
              <a:off x="1440000" y="1440000"/>
              <a:ext cx="2700000" cy="1080000"/>
              <a:chOff x="1440000" y="1440000"/>
              <a:chExt cx="2700000" cy="1080000"/>
            </a:xfrm>
          </p:grpSpPr>
          <p:grpSp>
            <p:nvGrpSpPr>
              <p:cNvPr id="74" name="Группа 73">
                <a:extLst>
                  <a:ext uri="{FF2B5EF4-FFF2-40B4-BE49-F238E27FC236}">
                    <a16:creationId xmlns:a16="http://schemas.microsoft.com/office/drawing/2014/main" id="{A60F60B7-D179-4E8A-ABA3-1F108285BE26}"/>
                  </a:ext>
                </a:extLst>
              </p:cNvPr>
              <p:cNvGrpSpPr/>
              <p:nvPr/>
            </p:nvGrpSpPr>
            <p:grpSpPr>
              <a:xfrm>
                <a:off x="1440000" y="1440000"/>
                <a:ext cx="2700000" cy="540000"/>
                <a:chOff x="1440000" y="1440000"/>
                <a:chExt cx="2700000" cy="540000"/>
              </a:xfrm>
            </p:grpSpPr>
            <p:sp>
              <p:nvSpPr>
                <p:cNvPr id="81" name="Прямоугольник 80">
                  <a:extLst>
                    <a:ext uri="{FF2B5EF4-FFF2-40B4-BE49-F238E27FC236}">
                      <a16:creationId xmlns:a16="http://schemas.microsoft.com/office/drawing/2014/main" id="{BB9ECAFF-BC1C-43EE-B170-62514CB47C38}"/>
                    </a:ext>
                  </a:extLst>
                </p:cNvPr>
                <p:cNvSpPr/>
                <p:nvPr/>
              </p:nvSpPr>
              <p:spPr>
                <a:xfrm>
                  <a:off x="1440000" y="1440000"/>
                  <a:ext cx="540000" cy="540000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2" name="Прямоугольник 81">
                  <a:extLst>
                    <a:ext uri="{FF2B5EF4-FFF2-40B4-BE49-F238E27FC236}">
                      <a16:creationId xmlns:a16="http://schemas.microsoft.com/office/drawing/2014/main" id="{912C3DE7-0459-4FAC-8A5F-F17BD219ED10}"/>
                    </a:ext>
                  </a:extLst>
                </p:cNvPr>
                <p:cNvSpPr/>
                <p:nvPr/>
              </p:nvSpPr>
              <p:spPr>
                <a:xfrm>
                  <a:off x="1980000" y="1440000"/>
                  <a:ext cx="540000" cy="540000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3" name="Прямоугольник 82">
                  <a:extLst>
                    <a:ext uri="{FF2B5EF4-FFF2-40B4-BE49-F238E27FC236}">
                      <a16:creationId xmlns:a16="http://schemas.microsoft.com/office/drawing/2014/main" id="{14F0455A-173F-4ACF-834B-61FB19003AD6}"/>
                    </a:ext>
                  </a:extLst>
                </p:cNvPr>
                <p:cNvSpPr/>
                <p:nvPr/>
              </p:nvSpPr>
              <p:spPr>
                <a:xfrm>
                  <a:off x="2520000" y="1440000"/>
                  <a:ext cx="540000" cy="540000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4" name="Прямоугольник 83">
                  <a:extLst>
                    <a:ext uri="{FF2B5EF4-FFF2-40B4-BE49-F238E27FC236}">
                      <a16:creationId xmlns:a16="http://schemas.microsoft.com/office/drawing/2014/main" id="{7393C350-5833-4A3F-8FB0-9296885CC0F8}"/>
                    </a:ext>
                  </a:extLst>
                </p:cNvPr>
                <p:cNvSpPr/>
                <p:nvPr/>
              </p:nvSpPr>
              <p:spPr>
                <a:xfrm>
                  <a:off x="3060000" y="1440000"/>
                  <a:ext cx="540000" cy="540000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5" name="Прямоугольник 84">
                  <a:extLst>
                    <a:ext uri="{FF2B5EF4-FFF2-40B4-BE49-F238E27FC236}">
                      <a16:creationId xmlns:a16="http://schemas.microsoft.com/office/drawing/2014/main" id="{43CE5D74-C383-4C71-939D-E4147A5DFC92}"/>
                    </a:ext>
                  </a:extLst>
                </p:cNvPr>
                <p:cNvSpPr/>
                <p:nvPr/>
              </p:nvSpPr>
              <p:spPr>
                <a:xfrm>
                  <a:off x="3600000" y="1440000"/>
                  <a:ext cx="540000" cy="540000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75" name="Группа 74">
                <a:extLst>
                  <a:ext uri="{FF2B5EF4-FFF2-40B4-BE49-F238E27FC236}">
                    <a16:creationId xmlns:a16="http://schemas.microsoft.com/office/drawing/2014/main" id="{25D72FED-8255-4BDD-A665-644A355EAB00}"/>
                  </a:ext>
                </a:extLst>
              </p:cNvPr>
              <p:cNvGrpSpPr/>
              <p:nvPr/>
            </p:nvGrpSpPr>
            <p:grpSpPr>
              <a:xfrm>
                <a:off x="1440000" y="1980000"/>
                <a:ext cx="2700000" cy="540000"/>
                <a:chOff x="1440000" y="1440000"/>
                <a:chExt cx="2700000" cy="540000"/>
              </a:xfrm>
            </p:grpSpPr>
            <p:sp>
              <p:nvSpPr>
                <p:cNvPr id="76" name="Прямоугольник 75">
                  <a:extLst>
                    <a:ext uri="{FF2B5EF4-FFF2-40B4-BE49-F238E27FC236}">
                      <a16:creationId xmlns:a16="http://schemas.microsoft.com/office/drawing/2014/main" id="{1617147C-AA27-44F4-9855-F88C486F7836}"/>
                    </a:ext>
                  </a:extLst>
                </p:cNvPr>
                <p:cNvSpPr/>
                <p:nvPr/>
              </p:nvSpPr>
              <p:spPr>
                <a:xfrm>
                  <a:off x="1440000" y="1440000"/>
                  <a:ext cx="540000" cy="540000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7" name="Прямоугольник 76">
                  <a:extLst>
                    <a:ext uri="{FF2B5EF4-FFF2-40B4-BE49-F238E27FC236}">
                      <a16:creationId xmlns:a16="http://schemas.microsoft.com/office/drawing/2014/main" id="{2C824FC5-EB0E-405B-A476-DD6C82084F8D}"/>
                    </a:ext>
                  </a:extLst>
                </p:cNvPr>
                <p:cNvSpPr/>
                <p:nvPr/>
              </p:nvSpPr>
              <p:spPr>
                <a:xfrm>
                  <a:off x="1980000" y="1440000"/>
                  <a:ext cx="540000" cy="540000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8" name="Прямоугольник 77">
                  <a:extLst>
                    <a:ext uri="{FF2B5EF4-FFF2-40B4-BE49-F238E27FC236}">
                      <a16:creationId xmlns:a16="http://schemas.microsoft.com/office/drawing/2014/main" id="{F8797AC4-9A40-4310-9757-1648F007ED63}"/>
                    </a:ext>
                  </a:extLst>
                </p:cNvPr>
                <p:cNvSpPr/>
                <p:nvPr/>
              </p:nvSpPr>
              <p:spPr>
                <a:xfrm>
                  <a:off x="2520000" y="1440000"/>
                  <a:ext cx="540000" cy="540000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9" name="Прямоугольник 78">
                  <a:extLst>
                    <a:ext uri="{FF2B5EF4-FFF2-40B4-BE49-F238E27FC236}">
                      <a16:creationId xmlns:a16="http://schemas.microsoft.com/office/drawing/2014/main" id="{F358232C-E47F-49CD-A748-F5FB1663591F}"/>
                    </a:ext>
                  </a:extLst>
                </p:cNvPr>
                <p:cNvSpPr/>
                <p:nvPr/>
              </p:nvSpPr>
              <p:spPr>
                <a:xfrm>
                  <a:off x="3060000" y="1440000"/>
                  <a:ext cx="540000" cy="540000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0" name="Прямоугольник 79">
                  <a:extLst>
                    <a:ext uri="{FF2B5EF4-FFF2-40B4-BE49-F238E27FC236}">
                      <a16:creationId xmlns:a16="http://schemas.microsoft.com/office/drawing/2014/main" id="{090CF4FB-47F3-45C1-8159-356407E15A36}"/>
                    </a:ext>
                  </a:extLst>
                </p:cNvPr>
                <p:cNvSpPr/>
                <p:nvPr/>
              </p:nvSpPr>
              <p:spPr>
                <a:xfrm>
                  <a:off x="3600000" y="1440000"/>
                  <a:ext cx="540000" cy="540000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grpSp>
          <p:nvGrpSpPr>
            <p:cNvPr id="54" name="Группа 53">
              <a:extLst>
                <a:ext uri="{FF2B5EF4-FFF2-40B4-BE49-F238E27FC236}">
                  <a16:creationId xmlns:a16="http://schemas.microsoft.com/office/drawing/2014/main" id="{F5280782-6B7B-41DE-9F10-26C2D293177C}"/>
                </a:ext>
              </a:extLst>
            </p:cNvPr>
            <p:cNvGrpSpPr/>
            <p:nvPr/>
          </p:nvGrpSpPr>
          <p:grpSpPr>
            <a:xfrm>
              <a:off x="1440000" y="2520000"/>
              <a:ext cx="2700000" cy="540000"/>
              <a:chOff x="1440000" y="1440000"/>
              <a:chExt cx="2700000" cy="540000"/>
            </a:xfrm>
          </p:grpSpPr>
          <p:sp>
            <p:nvSpPr>
              <p:cNvPr id="69" name="Прямоугольник 68">
                <a:extLst>
                  <a:ext uri="{FF2B5EF4-FFF2-40B4-BE49-F238E27FC236}">
                    <a16:creationId xmlns:a16="http://schemas.microsoft.com/office/drawing/2014/main" id="{62E1758D-D781-45EC-8C55-77B390FDC67F}"/>
                  </a:ext>
                </a:extLst>
              </p:cNvPr>
              <p:cNvSpPr/>
              <p:nvPr/>
            </p:nvSpPr>
            <p:spPr>
              <a:xfrm>
                <a:off x="1440000" y="1440000"/>
                <a:ext cx="540000" cy="540000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0" name="Прямоугольник 69">
                <a:extLst>
                  <a:ext uri="{FF2B5EF4-FFF2-40B4-BE49-F238E27FC236}">
                    <a16:creationId xmlns:a16="http://schemas.microsoft.com/office/drawing/2014/main" id="{24CAE23E-5382-4DE4-AD76-B0746244FB59}"/>
                  </a:ext>
                </a:extLst>
              </p:cNvPr>
              <p:cNvSpPr/>
              <p:nvPr/>
            </p:nvSpPr>
            <p:spPr>
              <a:xfrm>
                <a:off x="1980000" y="1440000"/>
                <a:ext cx="540000" cy="540000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1" name="Прямоугольник 70">
                <a:extLst>
                  <a:ext uri="{FF2B5EF4-FFF2-40B4-BE49-F238E27FC236}">
                    <a16:creationId xmlns:a16="http://schemas.microsoft.com/office/drawing/2014/main" id="{F5E02A43-9BA9-42FF-A8BD-738FC7E7B7CA}"/>
                  </a:ext>
                </a:extLst>
              </p:cNvPr>
              <p:cNvSpPr/>
              <p:nvPr/>
            </p:nvSpPr>
            <p:spPr>
              <a:xfrm>
                <a:off x="2520000" y="1440000"/>
                <a:ext cx="540000" cy="540000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2" name="Прямоугольник 71">
                <a:extLst>
                  <a:ext uri="{FF2B5EF4-FFF2-40B4-BE49-F238E27FC236}">
                    <a16:creationId xmlns:a16="http://schemas.microsoft.com/office/drawing/2014/main" id="{ED2A5806-6B34-4ECD-AD8E-D25B90F4E453}"/>
                  </a:ext>
                </a:extLst>
              </p:cNvPr>
              <p:cNvSpPr/>
              <p:nvPr/>
            </p:nvSpPr>
            <p:spPr>
              <a:xfrm>
                <a:off x="3060000" y="1440000"/>
                <a:ext cx="540000" cy="540000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3" name="Прямоугольник 72">
                <a:extLst>
                  <a:ext uri="{FF2B5EF4-FFF2-40B4-BE49-F238E27FC236}">
                    <a16:creationId xmlns:a16="http://schemas.microsoft.com/office/drawing/2014/main" id="{9DF02C70-8F23-4CEF-8E73-7E5C94EC0362}"/>
                  </a:ext>
                </a:extLst>
              </p:cNvPr>
              <p:cNvSpPr/>
              <p:nvPr/>
            </p:nvSpPr>
            <p:spPr>
              <a:xfrm>
                <a:off x="3600000" y="1440000"/>
                <a:ext cx="540000" cy="540000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55" name="Группа 54">
              <a:extLst>
                <a:ext uri="{FF2B5EF4-FFF2-40B4-BE49-F238E27FC236}">
                  <a16:creationId xmlns:a16="http://schemas.microsoft.com/office/drawing/2014/main" id="{C7AE94F9-8C4A-4DDB-A902-58BC5DAEB6F3}"/>
                </a:ext>
              </a:extLst>
            </p:cNvPr>
            <p:cNvGrpSpPr/>
            <p:nvPr/>
          </p:nvGrpSpPr>
          <p:grpSpPr>
            <a:xfrm>
              <a:off x="1440000" y="3060000"/>
              <a:ext cx="2700000" cy="540000"/>
              <a:chOff x="1440000" y="1440000"/>
              <a:chExt cx="2700000" cy="540000"/>
            </a:xfrm>
          </p:grpSpPr>
          <p:sp>
            <p:nvSpPr>
              <p:cNvPr id="64" name="Прямоугольник 63">
                <a:extLst>
                  <a:ext uri="{FF2B5EF4-FFF2-40B4-BE49-F238E27FC236}">
                    <a16:creationId xmlns:a16="http://schemas.microsoft.com/office/drawing/2014/main" id="{3F636391-F851-49B3-88B7-3B17D6B68040}"/>
                  </a:ext>
                </a:extLst>
              </p:cNvPr>
              <p:cNvSpPr/>
              <p:nvPr/>
            </p:nvSpPr>
            <p:spPr>
              <a:xfrm>
                <a:off x="1440000" y="1440000"/>
                <a:ext cx="540000" cy="540000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5" name="Прямоугольник 64">
                <a:extLst>
                  <a:ext uri="{FF2B5EF4-FFF2-40B4-BE49-F238E27FC236}">
                    <a16:creationId xmlns:a16="http://schemas.microsoft.com/office/drawing/2014/main" id="{7631658B-F4DB-4B63-9C5C-3BE00E8E5CE7}"/>
                  </a:ext>
                </a:extLst>
              </p:cNvPr>
              <p:cNvSpPr/>
              <p:nvPr/>
            </p:nvSpPr>
            <p:spPr>
              <a:xfrm>
                <a:off x="1980000" y="1440000"/>
                <a:ext cx="540000" cy="540000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6" name="Прямоугольник 65">
                <a:extLst>
                  <a:ext uri="{FF2B5EF4-FFF2-40B4-BE49-F238E27FC236}">
                    <a16:creationId xmlns:a16="http://schemas.microsoft.com/office/drawing/2014/main" id="{FCD5A360-4500-4288-89CB-32D81F5301A0}"/>
                  </a:ext>
                </a:extLst>
              </p:cNvPr>
              <p:cNvSpPr/>
              <p:nvPr/>
            </p:nvSpPr>
            <p:spPr>
              <a:xfrm>
                <a:off x="2520000" y="1440000"/>
                <a:ext cx="540000" cy="540000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7" name="Прямоугольник 66">
                <a:extLst>
                  <a:ext uri="{FF2B5EF4-FFF2-40B4-BE49-F238E27FC236}">
                    <a16:creationId xmlns:a16="http://schemas.microsoft.com/office/drawing/2014/main" id="{791952D3-F293-4B7C-9401-6C07D6CEABC3}"/>
                  </a:ext>
                </a:extLst>
              </p:cNvPr>
              <p:cNvSpPr/>
              <p:nvPr/>
            </p:nvSpPr>
            <p:spPr>
              <a:xfrm>
                <a:off x="3060000" y="1440000"/>
                <a:ext cx="540000" cy="540000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8" name="Прямоугольник 67">
                <a:extLst>
                  <a:ext uri="{FF2B5EF4-FFF2-40B4-BE49-F238E27FC236}">
                    <a16:creationId xmlns:a16="http://schemas.microsoft.com/office/drawing/2014/main" id="{184B06A5-4F70-4923-BAB1-50CDC48DC08D}"/>
                  </a:ext>
                </a:extLst>
              </p:cNvPr>
              <p:cNvSpPr/>
              <p:nvPr/>
            </p:nvSpPr>
            <p:spPr>
              <a:xfrm>
                <a:off x="3600000" y="1440000"/>
                <a:ext cx="540000" cy="540000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56" name="Группа 55">
              <a:extLst>
                <a:ext uri="{FF2B5EF4-FFF2-40B4-BE49-F238E27FC236}">
                  <a16:creationId xmlns:a16="http://schemas.microsoft.com/office/drawing/2014/main" id="{5A964208-CCF2-40A2-B96E-AFAE3B4E05D4}"/>
                </a:ext>
              </a:extLst>
            </p:cNvPr>
            <p:cNvGrpSpPr/>
            <p:nvPr/>
          </p:nvGrpSpPr>
          <p:grpSpPr>
            <a:xfrm>
              <a:off x="1440000" y="3600000"/>
              <a:ext cx="2700000" cy="540000"/>
              <a:chOff x="1440000" y="1440000"/>
              <a:chExt cx="2700000" cy="540000"/>
            </a:xfrm>
          </p:grpSpPr>
          <p:sp>
            <p:nvSpPr>
              <p:cNvPr id="59" name="Прямоугольник 58">
                <a:extLst>
                  <a:ext uri="{FF2B5EF4-FFF2-40B4-BE49-F238E27FC236}">
                    <a16:creationId xmlns:a16="http://schemas.microsoft.com/office/drawing/2014/main" id="{FDD558CA-2DA8-42E2-9A55-36B074BFD379}"/>
                  </a:ext>
                </a:extLst>
              </p:cNvPr>
              <p:cNvSpPr/>
              <p:nvPr/>
            </p:nvSpPr>
            <p:spPr>
              <a:xfrm>
                <a:off x="1440000" y="1440000"/>
                <a:ext cx="540000" cy="540000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0" name="Прямоугольник 59">
                <a:extLst>
                  <a:ext uri="{FF2B5EF4-FFF2-40B4-BE49-F238E27FC236}">
                    <a16:creationId xmlns:a16="http://schemas.microsoft.com/office/drawing/2014/main" id="{38CC369A-6088-4A74-B25D-CE1A6E9A86AB}"/>
                  </a:ext>
                </a:extLst>
              </p:cNvPr>
              <p:cNvSpPr/>
              <p:nvPr/>
            </p:nvSpPr>
            <p:spPr>
              <a:xfrm>
                <a:off x="1980000" y="1440000"/>
                <a:ext cx="540000" cy="540000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1" name="Прямоугольник 60">
                <a:extLst>
                  <a:ext uri="{FF2B5EF4-FFF2-40B4-BE49-F238E27FC236}">
                    <a16:creationId xmlns:a16="http://schemas.microsoft.com/office/drawing/2014/main" id="{D09A121B-1BB5-4877-BE60-F96120EC7D29}"/>
                  </a:ext>
                </a:extLst>
              </p:cNvPr>
              <p:cNvSpPr/>
              <p:nvPr/>
            </p:nvSpPr>
            <p:spPr>
              <a:xfrm>
                <a:off x="2520000" y="1440000"/>
                <a:ext cx="540000" cy="540000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2" name="Прямоугольник 61">
                <a:extLst>
                  <a:ext uri="{FF2B5EF4-FFF2-40B4-BE49-F238E27FC236}">
                    <a16:creationId xmlns:a16="http://schemas.microsoft.com/office/drawing/2014/main" id="{80E31253-011B-43AB-AB8A-94406C617677}"/>
                  </a:ext>
                </a:extLst>
              </p:cNvPr>
              <p:cNvSpPr/>
              <p:nvPr/>
            </p:nvSpPr>
            <p:spPr>
              <a:xfrm>
                <a:off x="3060000" y="1440000"/>
                <a:ext cx="540000" cy="540000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3" name="Прямоугольник 62">
                <a:extLst>
                  <a:ext uri="{FF2B5EF4-FFF2-40B4-BE49-F238E27FC236}">
                    <a16:creationId xmlns:a16="http://schemas.microsoft.com/office/drawing/2014/main" id="{F482F7D9-AEF2-44B6-80C6-6D05E93C360E}"/>
                  </a:ext>
                </a:extLst>
              </p:cNvPr>
              <p:cNvSpPr/>
              <p:nvPr/>
            </p:nvSpPr>
            <p:spPr>
              <a:xfrm>
                <a:off x="3600000" y="1440000"/>
                <a:ext cx="540000" cy="540000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7" name="Знак умножения 56">
              <a:extLst>
                <a:ext uri="{FF2B5EF4-FFF2-40B4-BE49-F238E27FC236}">
                  <a16:creationId xmlns:a16="http://schemas.microsoft.com/office/drawing/2014/main" id="{2CBFBC43-6002-4AAC-87E9-A110999EEFE4}"/>
                </a:ext>
              </a:extLst>
            </p:cNvPr>
            <p:cNvSpPr/>
            <p:nvPr/>
          </p:nvSpPr>
          <p:spPr>
            <a:xfrm>
              <a:off x="2072470" y="3692470"/>
              <a:ext cx="355059" cy="355059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8" name="Рисунок 57">
              <a:extLst>
                <a:ext uri="{FF2B5EF4-FFF2-40B4-BE49-F238E27FC236}">
                  <a16:creationId xmlns:a16="http://schemas.microsoft.com/office/drawing/2014/main" id="{3EF33B61-3253-4EF7-BB22-DC5ED3DBA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06270" y="3139589"/>
              <a:ext cx="367460" cy="3808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8619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7927F86-34A8-4BCF-AE93-F45CA792B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624" y="504417"/>
            <a:ext cx="10402752" cy="58491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58527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7F944C9-3E20-4BDB-A058-DFBDFABAD4FD}"/>
              </a:ext>
            </a:extLst>
          </p:cNvPr>
          <p:cNvSpPr/>
          <p:nvPr/>
        </p:nvSpPr>
        <p:spPr>
          <a:xfrm>
            <a:off x="394447" y="328706"/>
            <a:ext cx="1800000" cy="2097741"/>
          </a:xfrm>
          <a:custGeom>
            <a:avLst/>
            <a:gdLst>
              <a:gd name="connsiteX0" fmla="*/ 0 w 1800000"/>
              <a:gd name="connsiteY0" fmla="*/ 0 h 2097741"/>
              <a:gd name="connsiteX1" fmla="*/ 618000 w 1800000"/>
              <a:gd name="connsiteY1" fmla="*/ 0 h 2097741"/>
              <a:gd name="connsiteX2" fmla="*/ 1218000 w 1800000"/>
              <a:gd name="connsiteY2" fmla="*/ 0 h 2097741"/>
              <a:gd name="connsiteX3" fmla="*/ 1800000 w 1800000"/>
              <a:gd name="connsiteY3" fmla="*/ 0 h 2097741"/>
              <a:gd name="connsiteX4" fmla="*/ 1800000 w 1800000"/>
              <a:gd name="connsiteY4" fmla="*/ 741202 h 2097741"/>
              <a:gd name="connsiteX5" fmla="*/ 1800000 w 1800000"/>
              <a:gd name="connsiteY5" fmla="*/ 1482404 h 2097741"/>
              <a:gd name="connsiteX6" fmla="*/ 1800000 w 1800000"/>
              <a:gd name="connsiteY6" fmla="*/ 2097741 h 2097741"/>
              <a:gd name="connsiteX7" fmla="*/ 1236000 w 1800000"/>
              <a:gd name="connsiteY7" fmla="*/ 2097741 h 2097741"/>
              <a:gd name="connsiteX8" fmla="*/ 672000 w 1800000"/>
              <a:gd name="connsiteY8" fmla="*/ 2097741 h 2097741"/>
              <a:gd name="connsiteX9" fmla="*/ 0 w 1800000"/>
              <a:gd name="connsiteY9" fmla="*/ 2097741 h 2097741"/>
              <a:gd name="connsiteX10" fmla="*/ 0 w 1800000"/>
              <a:gd name="connsiteY10" fmla="*/ 1461426 h 2097741"/>
              <a:gd name="connsiteX11" fmla="*/ 0 w 1800000"/>
              <a:gd name="connsiteY11" fmla="*/ 720224 h 2097741"/>
              <a:gd name="connsiteX12" fmla="*/ 0 w 1800000"/>
              <a:gd name="connsiteY12" fmla="*/ 0 h 2097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00000" h="2097741" fill="none" extrusionOk="0">
                <a:moveTo>
                  <a:pt x="0" y="0"/>
                </a:moveTo>
                <a:cubicBezTo>
                  <a:pt x="127655" y="-28651"/>
                  <a:pt x="421546" y="1783"/>
                  <a:pt x="618000" y="0"/>
                </a:cubicBezTo>
                <a:cubicBezTo>
                  <a:pt x="814454" y="-1783"/>
                  <a:pt x="1034406" y="-3536"/>
                  <a:pt x="1218000" y="0"/>
                </a:cubicBezTo>
                <a:cubicBezTo>
                  <a:pt x="1401594" y="3536"/>
                  <a:pt x="1617971" y="-12027"/>
                  <a:pt x="1800000" y="0"/>
                </a:cubicBezTo>
                <a:cubicBezTo>
                  <a:pt x="1768338" y="242870"/>
                  <a:pt x="1817134" y="475778"/>
                  <a:pt x="1800000" y="741202"/>
                </a:cubicBezTo>
                <a:cubicBezTo>
                  <a:pt x="1782866" y="1006626"/>
                  <a:pt x="1825302" y="1326228"/>
                  <a:pt x="1800000" y="1482404"/>
                </a:cubicBezTo>
                <a:cubicBezTo>
                  <a:pt x="1774698" y="1638580"/>
                  <a:pt x="1769856" y="1810519"/>
                  <a:pt x="1800000" y="2097741"/>
                </a:cubicBezTo>
                <a:cubicBezTo>
                  <a:pt x="1660903" y="2093031"/>
                  <a:pt x="1488799" y="2082848"/>
                  <a:pt x="1236000" y="2097741"/>
                </a:cubicBezTo>
                <a:cubicBezTo>
                  <a:pt x="983201" y="2112634"/>
                  <a:pt x="928087" y="2123823"/>
                  <a:pt x="672000" y="2097741"/>
                </a:cubicBezTo>
                <a:cubicBezTo>
                  <a:pt x="415913" y="2071659"/>
                  <a:pt x="185303" y="2105650"/>
                  <a:pt x="0" y="2097741"/>
                </a:cubicBezTo>
                <a:cubicBezTo>
                  <a:pt x="26123" y="1803196"/>
                  <a:pt x="8752" y="1654606"/>
                  <a:pt x="0" y="1461426"/>
                </a:cubicBezTo>
                <a:cubicBezTo>
                  <a:pt x="-8752" y="1268246"/>
                  <a:pt x="-6451" y="944021"/>
                  <a:pt x="0" y="720224"/>
                </a:cubicBezTo>
                <a:cubicBezTo>
                  <a:pt x="6451" y="496427"/>
                  <a:pt x="10777" y="259157"/>
                  <a:pt x="0" y="0"/>
                </a:cubicBezTo>
                <a:close/>
              </a:path>
              <a:path w="1800000" h="2097741" stroke="0" extrusionOk="0">
                <a:moveTo>
                  <a:pt x="0" y="0"/>
                </a:moveTo>
                <a:cubicBezTo>
                  <a:pt x="133185" y="-3863"/>
                  <a:pt x="317003" y="14184"/>
                  <a:pt x="564000" y="0"/>
                </a:cubicBezTo>
                <a:cubicBezTo>
                  <a:pt x="810997" y="-14184"/>
                  <a:pt x="879936" y="17295"/>
                  <a:pt x="1146000" y="0"/>
                </a:cubicBezTo>
                <a:cubicBezTo>
                  <a:pt x="1412064" y="-17295"/>
                  <a:pt x="1584704" y="-19594"/>
                  <a:pt x="1800000" y="0"/>
                </a:cubicBezTo>
                <a:cubicBezTo>
                  <a:pt x="1826139" y="244981"/>
                  <a:pt x="1786656" y="318530"/>
                  <a:pt x="1800000" y="636315"/>
                </a:cubicBezTo>
                <a:cubicBezTo>
                  <a:pt x="1813344" y="954100"/>
                  <a:pt x="1827500" y="986179"/>
                  <a:pt x="1800000" y="1272630"/>
                </a:cubicBezTo>
                <a:cubicBezTo>
                  <a:pt x="1772500" y="1559082"/>
                  <a:pt x="1827401" y="1881141"/>
                  <a:pt x="1800000" y="2097741"/>
                </a:cubicBezTo>
                <a:cubicBezTo>
                  <a:pt x="1636109" y="2084398"/>
                  <a:pt x="1338974" y="2124513"/>
                  <a:pt x="1164000" y="2097741"/>
                </a:cubicBezTo>
                <a:cubicBezTo>
                  <a:pt x="989026" y="2070969"/>
                  <a:pt x="782080" y="2119285"/>
                  <a:pt x="600000" y="2097741"/>
                </a:cubicBezTo>
                <a:cubicBezTo>
                  <a:pt x="417920" y="2076197"/>
                  <a:pt x="217736" y="2126857"/>
                  <a:pt x="0" y="2097741"/>
                </a:cubicBezTo>
                <a:cubicBezTo>
                  <a:pt x="19933" y="1802373"/>
                  <a:pt x="5881" y="1679950"/>
                  <a:pt x="0" y="1356539"/>
                </a:cubicBezTo>
                <a:cubicBezTo>
                  <a:pt x="-5881" y="1033128"/>
                  <a:pt x="-14071" y="939711"/>
                  <a:pt x="0" y="720224"/>
                </a:cubicBezTo>
                <a:cubicBezTo>
                  <a:pt x="14071" y="500738"/>
                  <a:pt x="20190" y="327723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7671807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B9BA18B-8EED-4258-89B1-5B84F145AFAB}"/>
              </a:ext>
            </a:extLst>
          </p:cNvPr>
          <p:cNvSpPr/>
          <p:nvPr/>
        </p:nvSpPr>
        <p:spPr>
          <a:xfrm>
            <a:off x="574447" y="504847"/>
            <a:ext cx="1440000" cy="1440000"/>
          </a:xfrm>
          <a:custGeom>
            <a:avLst/>
            <a:gdLst>
              <a:gd name="connsiteX0" fmla="*/ 0 w 1440000"/>
              <a:gd name="connsiteY0" fmla="*/ 0 h 1440000"/>
              <a:gd name="connsiteX1" fmla="*/ 465600 w 1440000"/>
              <a:gd name="connsiteY1" fmla="*/ 0 h 1440000"/>
              <a:gd name="connsiteX2" fmla="*/ 974400 w 1440000"/>
              <a:gd name="connsiteY2" fmla="*/ 0 h 1440000"/>
              <a:gd name="connsiteX3" fmla="*/ 1440000 w 1440000"/>
              <a:gd name="connsiteY3" fmla="*/ 0 h 1440000"/>
              <a:gd name="connsiteX4" fmla="*/ 1440000 w 1440000"/>
              <a:gd name="connsiteY4" fmla="*/ 465600 h 1440000"/>
              <a:gd name="connsiteX5" fmla="*/ 1440000 w 1440000"/>
              <a:gd name="connsiteY5" fmla="*/ 945600 h 1440000"/>
              <a:gd name="connsiteX6" fmla="*/ 1440000 w 1440000"/>
              <a:gd name="connsiteY6" fmla="*/ 1440000 h 1440000"/>
              <a:gd name="connsiteX7" fmla="*/ 931200 w 1440000"/>
              <a:gd name="connsiteY7" fmla="*/ 1440000 h 1440000"/>
              <a:gd name="connsiteX8" fmla="*/ 436800 w 1440000"/>
              <a:gd name="connsiteY8" fmla="*/ 1440000 h 1440000"/>
              <a:gd name="connsiteX9" fmla="*/ 0 w 1440000"/>
              <a:gd name="connsiteY9" fmla="*/ 1440000 h 1440000"/>
              <a:gd name="connsiteX10" fmla="*/ 0 w 1440000"/>
              <a:gd name="connsiteY10" fmla="*/ 1003200 h 1440000"/>
              <a:gd name="connsiteX11" fmla="*/ 0 w 1440000"/>
              <a:gd name="connsiteY11" fmla="*/ 537600 h 1440000"/>
              <a:gd name="connsiteX12" fmla="*/ 0 w 1440000"/>
              <a:gd name="connsiteY12" fmla="*/ 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0000" h="1440000" fill="none" extrusionOk="0">
                <a:moveTo>
                  <a:pt x="0" y="0"/>
                </a:moveTo>
                <a:cubicBezTo>
                  <a:pt x="223142" y="-48947"/>
                  <a:pt x="316284" y="15047"/>
                  <a:pt x="465600" y="0"/>
                </a:cubicBezTo>
                <a:cubicBezTo>
                  <a:pt x="614916" y="-15047"/>
                  <a:pt x="790735" y="19178"/>
                  <a:pt x="974400" y="0"/>
                </a:cubicBezTo>
                <a:cubicBezTo>
                  <a:pt x="1158065" y="-19178"/>
                  <a:pt x="1315031" y="5972"/>
                  <a:pt x="1440000" y="0"/>
                </a:cubicBezTo>
                <a:cubicBezTo>
                  <a:pt x="1445255" y="148154"/>
                  <a:pt x="1439894" y="363977"/>
                  <a:pt x="1440000" y="465600"/>
                </a:cubicBezTo>
                <a:cubicBezTo>
                  <a:pt x="1440106" y="567223"/>
                  <a:pt x="1393620" y="838053"/>
                  <a:pt x="1440000" y="945600"/>
                </a:cubicBezTo>
                <a:cubicBezTo>
                  <a:pt x="1486380" y="1053147"/>
                  <a:pt x="1405280" y="1266194"/>
                  <a:pt x="1440000" y="1440000"/>
                </a:cubicBezTo>
                <a:cubicBezTo>
                  <a:pt x="1255908" y="1478930"/>
                  <a:pt x="1048354" y="1428095"/>
                  <a:pt x="931200" y="1440000"/>
                </a:cubicBezTo>
                <a:cubicBezTo>
                  <a:pt x="814046" y="1451905"/>
                  <a:pt x="603395" y="1384768"/>
                  <a:pt x="436800" y="1440000"/>
                </a:cubicBezTo>
                <a:cubicBezTo>
                  <a:pt x="270205" y="1495232"/>
                  <a:pt x="184334" y="1412027"/>
                  <a:pt x="0" y="1440000"/>
                </a:cubicBezTo>
                <a:cubicBezTo>
                  <a:pt x="-21813" y="1252963"/>
                  <a:pt x="7067" y="1205052"/>
                  <a:pt x="0" y="1003200"/>
                </a:cubicBezTo>
                <a:cubicBezTo>
                  <a:pt x="-7067" y="801348"/>
                  <a:pt x="3105" y="659859"/>
                  <a:pt x="0" y="537600"/>
                </a:cubicBezTo>
                <a:cubicBezTo>
                  <a:pt x="-3105" y="415341"/>
                  <a:pt x="8509" y="175800"/>
                  <a:pt x="0" y="0"/>
                </a:cubicBezTo>
                <a:close/>
              </a:path>
              <a:path w="1440000" h="1440000" stroke="0" extrusionOk="0">
                <a:moveTo>
                  <a:pt x="0" y="0"/>
                </a:moveTo>
                <a:cubicBezTo>
                  <a:pt x="170496" y="-55530"/>
                  <a:pt x="353363" y="50185"/>
                  <a:pt x="465600" y="0"/>
                </a:cubicBezTo>
                <a:cubicBezTo>
                  <a:pt x="577837" y="-50185"/>
                  <a:pt x="792698" y="1566"/>
                  <a:pt x="902400" y="0"/>
                </a:cubicBezTo>
                <a:cubicBezTo>
                  <a:pt x="1012102" y="-1566"/>
                  <a:pt x="1299028" y="35760"/>
                  <a:pt x="1440000" y="0"/>
                </a:cubicBezTo>
                <a:cubicBezTo>
                  <a:pt x="1488700" y="98227"/>
                  <a:pt x="1426259" y="297139"/>
                  <a:pt x="1440000" y="436800"/>
                </a:cubicBezTo>
                <a:cubicBezTo>
                  <a:pt x="1453741" y="576461"/>
                  <a:pt x="1405411" y="740451"/>
                  <a:pt x="1440000" y="902400"/>
                </a:cubicBezTo>
                <a:cubicBezTo>
                  <a:pt x="1474589" y="1064349"/>
                  <a:pt x="1433181" y="1176841"/>
                  <a:pt x="1440000" y="1440000"/>
                </a:cubicBezTo>
                <a:cubicBezTo>
                  <a:pt x="1202994" y="1485698"/>
                  <a:pt x="1184467" y="1389631"/>
                  <a:pt x="960000" y="1440000"/>
                </a:cubicBezTo>
                <a:cubicBezTo>
                  <a:pt x="735533" y="1490369"/>
                  <a:pt x="656497" y="1387287"/>
                  <a:pt x="465600" y="1440000"/>
                </a:cubicBezTo>
                <a:cubicBezTo>
                  <a:pt x="274703" y="1492713"/>
                  <a:pt x="232280" y="1395612"/>
                  <a:pt x="0" y="1440000"/>
                </a:cubicBezTo>
                <a:cubicBezTo>
                  <a:pt x="-58156" y="1247764"/>
                  <a:pt x="25947" y="1109052"/>
                  <a:pt x="0" y="931200"/>
                </a:cubicBezTo>
                <a:cubicBezTo>
                  <a:pt x="-25947" y="753348"/>
                  <a:pt x="38054" y="612863"/>
                  <a:pt x="0" y="494400"/>
                </a:cubicBezTo>
                <a:cubicBezTo>
                  <a:pt x="-38054" y="375937"/>
                  <a:pt x="15016" y="240026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1067662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2966DE-A5BE-41FB-A3A9-E6538B2F76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4" t="24759"/>
          <a:stretch/>
        </p:blipFill>
        <p:spPr bwMode="auto">
          <a:xfrm>
            <a:off x="4678326" y="2426447"/>
            <a:ext cx="4275174" cy="298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Похожее изображение">
            <a:extLst>
              <a:ext uri="{FF2B5EF4-FFF2-40B4-BE49-F238E27FC236}">
                <a16:creationId xmlns:a16="http://schemas.microsoft.com/office/drawing/2014/main" id="{860081C0-520C-42DA-BD08-4CBB1D878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6144" y="440484"/>
            <a:ext cx="2988516" cy="298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E569780-83F3-42D0-8BE8-1AC147B459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6" t="18563" r="52223" b="54047"/>
          <a:stretch/>
        </p:blipFill>
        <p:spPr bwMode="auto">
          <a:xfrm>
            <a:off x="1393258" y="3844426"/>
            <a:ext cx="923427" cy="1174256"/>
          </a:xfrm>
          <a:custGeom>
            <a:avLst/>
            <a:gdLst>
              <a:gd name="connsiteX0" fmla="*/ 0 w 923427"/>
              <a:gd name="connsiteY0" fmla="*/ 0 h 1174256"/>
              <a:gd name="connsiteX1" fmla="*/ 470948 w 923427"/>
              <a:gd name="connsiteY1" fmla="*/ 0 h 1174256"/>
              <a:gd name="connsiteX2" fmla="*/ 923427 w 923427"/>
              <a:gd name="connsiteY2" fmla="*/ 0 h 1174256"/>
              <a:gd name="connsiteX3" fmla="*/ 923427 w 923427"/>
              <a:gd name="connsiteY3" fmla="*/ 575385 h 1174256"/>
              <a:gd name="connsiteX4" fmla="*/ 923427 w 923427"/>
              <a:gd name="connsiteY4" fmla="*/ 1174256 h 1174256"/>
              <a:gd name="connsiteX5" fmla="*/ 452479 w 923427"/>
              <a:gd name="connsiteY5" fmla="*/ 1174256 h 1174256"/>
              <a:gd name="connsiteX6" fmla="*/ 0 w 923427"/>
              <a:gd name="connsiteY6" fmla="*/ 1174256 h 1174256"/>
              <a:gd name="connsiteX7" fmla="*/ 0 w 923427"/>
              <a:gd name="connsiteY7" fmla="*/ 622356 h 1174256"/>
              <a:gd name="connsiteX8" fmla="*/ 0 w 923427"/>
              <a:gd name="connsiteY8" fmla="*/ 0 h 1174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427" h="1174256" extrusionOk="0">
                <a:moveTo>
                  <a:pt x="0" y="0"/>
                </a:moveTo>
                <a:cubicBezTo>
                  <a:pt x="228973" y="-28853"/>
                  <a:pt x="376718" y="34979"/>
                  <a:pt x="470948" y="0"/>
                </a:cubicBezTo>
                <a:cubicBezTo>
                  <a:pt x="565178" y="-34979"/>
                  <a:pt x="735311" y="15755"/>
                  <a:pt x="923427" y="0"/>
                </a:cubicBezTo>
                <a:cubicBezTo>
                  <a:pt x="947612" y="283164"/>
                  <a:pt x="875854" y="317927"/>
                  <a:pt x="923427" y="575385"/>
                </a:cubicBezTo>
                <a:cubicBezTo>
                  <a:pt x="971000" y="832843"/>
                  <a:pt x="917474" y="1032952"/>
                  <a:pt x="923427" y="1174256"/>
                </a:cubicBezTo>
                <a:cubicBezTo>
                  <a:pt x="752176" y="1202973"/>
                  <a:pt x="644676" y="1129814"/>
                  <a:pt x="452479" y="1174256"/>
                </a:cubicBezTo>
                <a:cubicBezTo>
                  <a:pt x="260282" y="1218698"/>
                  <a:pt x="201118" y="1136444"/>
                  <a:pt x="0" y="1174256"/>
                </a:cubicBezTo>
                <a:cubicBezTo>
                  <a:pt x="-46800" y="1007856"/>
                  <a:pt x="8221" y="860048"/>
                  <a:pt x="0" y="622356"/>
                </a:cubicBezTo>
                <a:cubicBezTo>
                  <a:pt x="-8221" y="384664"/>
                  <a:pt x="51237" y="262282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8325137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859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3B61AC7-102B-426E-91F8-F03BCE03981B}"/>
              </a:ext>
            </a:extLst>
          </p:cNvPr>
          <p:cNvSpPr/>
          <p:nvPr/>
        </p:nvSpPr>
        <p:spPr>
          <a:xfrm>
            <a:off x="394447" y="328706"/>
            <a:ext cx="1800000" cy="2097741"/>
          </a:xfrm>
          <a:custGeom>
            <a:avLst/>
            <a:gdLst>
              <a:gd name="connsiteX0" fmla="*/ 0 w 1800000"/>
              <a:gd name="connsiteY0" fmla="*/ 0 h 2097741"/>
              <a:gd name="connsiteX1" fmla="*/ 618000 w 1800000"/>
              <a:gd name="connsiteY1" fmla="*/ 0 h 2097741"/>
              <a:gd name="connsiteX2" fmla="*/ 1218000 w 1800000"/>
              <a:gd name="connsiteY2" fmla="*/ 0 h 2097741"/>
              <a:gd name="connsiteX3" fmla="*/ 1800000 w 1800000"/>
              <a:gd name="connsiteY3" fmla="*/ 0 h 2097741"/>
              <a:gd name="connsiteX4" fmla="*/ 1800000 w 1800000"/>
              <a:gd name="connsiteY4" fmla="*/ 741202 h 2097741"/>
              <a:gd name="connsiteX5" fmla="*/ 1800000 w 1800000"/>
              <a:gd name="connsiteY5" fmla="*/ 1482404 h 2097741"/>
              <a:gd name="connsiteX6" fmla="*/ 1800000 w 1800000"/>
              <a:gd name="connsiteY6" fmla="*/ 2097741 h 2097741"/>
              <a:gd name="connsiteX7" fmla="*/ 1236000 w 1800000"/>
              <a:gd name="connsiteY7" fmla="*/ 2097741 h 2097741"/>
              <a:gd name="connsiteX8" fmla="*/ 672000 w 1800000"/>
              <a:gd name="connsiteY8" fmla="*/ 2097741 h 2097741"/>
              <a:gd name="connsiteX9" fmla="*/ 0 w 1800000"/>
              <a:gd name="connsiteY9" fmla="*/ 2097741 h 2097741"/>
              <a:gd name="connsiteX10" fmla="*/ 0 w 1800000"/>
              <a:gd name="connsiteY10" fmla="*/ 1461426 h 2097741"/>
              <a:gd name="connsiteX11" fmla="*/ 0 w 1800000"/>
              <a:gd name="connsiteY11" fmla="*/ 720224 h 2097741"/>
              <a:gd name="connsiteX12" fmla="*/ 0 w 1800000"/>
              <a:gd name="connsiteY12" fmla="*/ 0 h 2097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00000" h="2097741" fill="none" extrusionOk="0">
                <a:moveTo>
                  <a:pt x="0" y="0"/>
                </a:moveTo>
                <a:cubicBezTo>
                  <a:pt x="127655" y="-28651"/>
                  <a:pt x="421546" y="1783"/>
                  <a:pt x="618000" y="0"/>
                </a:cubicBezTo>
                <a:cubicBezTo>
                  <a:pt x="814454" y="-1783"/>
                  <a:pt x="1034406" y="-3536"/>
                  <a:pt x="1218000" y="0"/>
                </a:cubicBezTo>
                <a:cubicBezTo>
                  <a:pt x="1401594" y="3536"/>
                  <a:pt x="1617971" y="-12027"/>
                  <a:pt x="1800000" y="0"/>
                </a:cubicBezTo>
                <a:cubicBezTo>
                  <a:pt x="1768338" y="242870"/>
                  <a:pt x="1817134" y="475778"/>
                  <a:pt x="1800000" y="741202"/>
                </a:cubicBezTo>
                <a:cubicBezTo>
                  <a:pt x="1782866" y="1006626"/>
                  <a:pt x="1825302" y="1326228"/>
                  <a:pt x="1800000" y="1482404"/>
                </a:cubicBezTo>
                <a:cubicBezTo>
                  <a:pt x="1774698" y="1638580"/>
                  <a:pt x="1769856" y="1810519"/>
                  <a:pt x="1800000" y="2097741"/>
                </a:cubicBezTo>
                <a:cubicBezTo>
                  <a:pt x="1660903" y="2093031"/>
                  <a:pt x="1488799" y="2082848"/>
                  <a:pt x="1236000" y="2097741"/>
                </a:cubicBezTo>
                <a:cubicBezTo>
                  <a:pt x="983201" y="2112634"/>
                  <a:pt x="928087" y="2123823"/>
                  <a:pt x="672000" y="2097741"/>
                </a:cubicBezTo>
                <a:cubicBezTo>
                  <a:pt x="415913" y="2071659"/>
                  <a:pt x="185303" y="2105650"/>
                  <a:pt x="0" y="2097741"/>
                </a:cubicBezTo>
                <a:cubicBezTo>
                  <a:pt x="26123" y="1803196"/>
                  <a:pt x="8752" y="1654606"/>
                  <a:pt x="0" y="1461426"/>
                </a:cubicBezTo>
                <a:cubicBezTo>
                  <a:pt x="-8752" y="1268246"/>
                  <a:pt x="-6451" y="944021"/>
                  <a:pt x="0" y="720224"/>
                </a:cubicBezTo>
                <a:cubicBezTo>
                  <a:pt x="6451" y="496427"/>
                  <a:pt x="10777" y="259157"/>
                  <a:pt x="0" y="0"/>
                </a:cubicBezTo>
                <a:close/>
              </a:path>
              <a:path w="1800000" h="2097741" stroke="0" extrusionOk="0">
                <a:moveTo>
                  <a:pt x="0" y="0"/>
                </a:moveTo>
                <a:cubicBezTo>
                  <a:pt x="133185" y="-3863"/>
                  <a:pt x="317003" y="14184"/>
                  <a:pt x="564000" y="0"/>
                </a:cubicBezTo>
                <a:cubicBezTo>
                  <a:pt x="810997" y="-14184"/>
                  <a:pt x="879936" y="17295"/>
                  <a:pt x="1146000" y="0"/>
                </a:cubicBezTo>
                <a:cubicBezTo>
                  <a:pt x="1412064" y="-17295"/>
                  <a:pt x="1584704" y="-19594"/>
                  <a:pt x="1800000" y="0"/>
                </a:cubicBezTo>
                <a:cubicBezTo>
                  <a:pt x="1826139" y="244981"/>
                  <a:pt x="1786656" y="318530"/>
                  <a:pt x="1800000" y="636315"/>
                </a:cubicBezTo>
                <a:cubicBezTo>
                  <a:pt x="1813344" y="954100"/>
                  <a:pt x="1827500" y="986179"/>
                  <a:pt x="1800000" y="1272630"/>
                </a:cubicBezTo>
                <a:cubicBezTo>
                  <a:pt x="1772500" y="1559082"/>
                  <a:pt x="1827401" y="1881141"/>
                  <a:pt x="1800000" y="2097741"/>
                </a:cubicBezTo>
                <a:cubicBezTo>
                  <a:pt x="1636109" y="2084398"/>
                  <a:pt x="1338974" y="2124513"/>
                  <a:pt x="1164000" y="2097741"/>
                </a:cubicBezTo>
                <a:cubicBezTo>
                  <a:pt x="989026" y="2070969"/>
                  <a:pt x="782080" y="2119285"/>
                  <a:pt x="600000" y="2097741"/>
                </a:cubicBezTo>
                <a:cubicBezTo>
                  <a:pt x="417920" y="2076197"/>
                  <a:pt x="217736" y="2126857"/>
                  <a:pt x="0" y="2097741"/>
                </a:cubicBezTo>
                <a:cubicBezTo>
                  <a:pt x="19933" y="1802373"/>
                  <a:pt x="5881" y="1679950"/>
                  <a:pt x="0" y="1356539"/>
                </a:cubicBezTo>
                <a:cubicBezTo>
                  <a:pt x="-5881" y="1033128"/>
                  <a:pt x="-14071" y="939711"/>
                  <a:pt x="0" y="720224"/>
                </a:cubicBezTo>
                <a:cubicBezTo>
                  <a:pt x="14071" y="500738"/>
                  <a:pt x="20190" y="327723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7671807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D880DE-CD9F-4625-B43A-CB5613A192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6" t="18563" r="52223" b="54047"/>
          <a:stretch/>
        </p:blipFill>
        <p:spPr bwMode="auto">
          <a:xfrm>
            <a:off x="577365" y="475584"/>
            <a:ext cx="1434163" cy="1471828"/>
          </a:xfrm>
          <a:custGeom>
            <a:avLst/>
            <a:gdLst>
              <a:gd name="connsiteX0" fmla="*/ 0 w 1434163"/>
              <a:gd name="connsiteY0" fmla="*/ 0 h 1471828"/>
              <a:gd name="connsiteX1" fmla="*/ 492396 w 1434163"/>
              <a:gd name="connsiteY1" fmla="*/ 0 h 1471828"/>
              <a:gd name="connsiteX2" fmla="*/ 927425 w 1434163"/>
              <a:gd name="connsiteY2" fmla="*/ 0 h 1471828"/>
              <a:gd name="connsiteX3" fmla="*/ 1434163 w 1434163"/>
              <a:gd name="connsiteY3" fmla="*/ 0 h 1471828"/>
              <a:gd name="connsiteX4" fmla="*/ 1434163 w 1434163"/>
              <a:gd name="connsiteY4" fmla="*/ 461173 h 1471828"/>
              <a:gd name="connsiteX5" fmla="*/ 1434163 w 1434163"/>
              <a:gd name="connsiteY5" fmla="*/ 966500 h 1471828"/>
              <a:gd name="connsiteX6" fmla="*/ 1434163 w 1434163"/>
              <a:gd name="connsiteY6" fmla="*/ 1471828 h 1471828"/>
              <a:gd name="connsiteX7" fmla="*/ 927425 w 1434163"/>
              <a:gd name="connsiteY7" fmla="*/ 1471828 h 1471828"/>
              <a:gd name="connsiteX8" fmla="*/ 463713 w 1434163"/>
              <a:gd name="connsiteY8" fmla="*/ 1471828 h 1471828"/>
              <a:gd name="connsiteX9" fmla="*/ 0 w 1434163"/>
              <a:gd name="connsiteY9" fmla="*/ 1471828 h 1471828"/>
              <a:gd name="connsiteX10" fmla="*/ 0 w 1434163"/>
              <a:gd name="connsiteY10" fmla="*/ 966500 h 1471828"/>
              <a:gd name="connsiteX11" fmla="*/ 0 w 1434163"/>
              <a:gd name="connsiteY11" fmla="*/ 461173 h 1471828"/>
              <a:gd name="connsiteX12" fmla="*/ 0 w 1434163"/>
              <a:gd name="connsiteY12" fmla="*/ 0 h 1471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34163" h="1471828" extrusionOk="0">
                <a:moveTo>
                  <a:pt x="0" y="0"/>
                </a:moveTo>
                <a:cubicBezTo>
                  <a:pt x="149650" y="-18406"/>
                  <a:pt x="307175" y="53612"/>
                  <a:pt x="492396" y="0"/>
                </a:cubicBezTo>
                <a:cubicBezTo>
                  <a:pt x="677617" y="-53612"/>
                  <a:pt x="747963" y="6478"/>
                  <a:pt x="927425" y="0"/>
                </a:cubicBezTo>
                <a:cubicBezTo>
                  <a:pt x="1106887" y="-6478"/>
                  <a:pt x="1260154" y="14560"/>
                  <a:pt x="1434163" y="0"/>
                </a:cubicBezTo>
                <a:cubicBezTo>
                  <a:pt x="1443371" y="134460"/>
                  <a:pt x="1431255" y="249123"/>
                  <a:pt x="1434163" y="461173"/>
                </a:cubicBezTo>
                <a:cubicBezTo>
                  <a:pt x="1437071" y="673223"/>
                  <a:pt x="1409487" y="737644"/>
                  <a:pt x="1434163" y="966500"/>
                </a:cubicBezTo>
                <a:cubicBezTo>
                  <a:pt x="1458839" y="1195356"/>
                  <a:pt x="1426550" y="1300710"/>
                  <a:pt x="1434163" y="1471828"/>
                </a:cubicBezTo>
                <a:cubicBezTo>
                  <a:pt x="1317137" y="1503683"/>
                  <a:pt x="1147211" y="1454030"/>
                  <a:pt x="927425" y="1471828"/>
                </a:cubicBezTo>
                <a:cubicBezTo>
                  <a:pt x="707639" y="1489626"/>
                  <a:pt x="685733" y="1465198"/>
                  <a:pt x="463713" y="1471828"/>
                </a:cubicBezTo>
                <a:cubicBezTo>
                  <a:pt x="241693" y="1478458"/>
                  <a:pt x="168085" y="1443547"/>
                  <a:pt x="0" y="1471828"/>
                </a:cubicBezTo>
                <a:cubicBezTo>
                  <a:pt x="-59460" y="1236520"/>
                  <a:pt x="35871" y="1134147"/>
                  <a:pt x="0" y="966500"/>
                </a:cubicBezTo>
                <a:cubicBezTo>
                  <a:pt x="-35871" y="798853"/>
                  <a:pt x="46374" y="703665"/>
                  <a:pt x="0" y="461173"/>
                </a:cubicBezTo>
                <a:cubicBezTo>
                  <a:pt x="-46374" y="218681"/>
                  <a:pt x="6006" y="136346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8325137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0CF62A8C-4FAA-4984-805D-C757AA2A1F74}"/>
              </a:ext>
            </a:extLst>
          </p:cNvPr>
          <p:cNvGrpSpPr/>
          <p:nvPr/>
        </p:nvGrpSpPr>
        <p:grpSpPr>
          <a:xfrm rot="324122">
            <a:off x="10051794" y="211129"/>
            <a:ext cx="1800000" cy="2097741"/>
            <a:chOff x="3783342" y="328706"/>
            <a:chExt cx="1800000" cy="2097741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17D9FB22-ED0B-44E5-B35E-1E41B07E888E}"/>
                </a:ext>
              </a:extLst>
            </p:cNvPr>
            <p:cNvSpPr/>
            <p:nvPr/>
          </p:nvSpPr>
          <p:spPr>
            <a:xfrm>
              <a:off x="3783342" y="328706"/>
              <a:ext cx="1800000" cy="2097741"/>
            </a:xfrm>
            <a:custGeom>
              <a:avLst/>
              <a:gdLst>
                <a:gd name="connsiteX0" fmla="*/ 0 w 1800000"/>
                <a:gd name="connsiteY0" fmla="*/ 0 h 2097741"/>
                <a:gd name="connsiteX1" fmla="*/ 618000 w 1800000"/>
                <a:gd name="connsiteY1" fmla="*/ 0 h 2097741"/>
                <a:gd name="connsiteX2" fmla="*/ 1218000 w 1800000"/>
                <a:gd name="connsiteY2" fmla="*/ 0 h 2097741"/>
                <a:gd name="connsiteX3" fmla="*/ 1800000 w 1800000"/>
                <a:gd name="connsiteY3" fmla="*/ 0 h 2097741"/>
                <a:gd name="connsiteX4" fmla="*/ 1800000 w 1800000"/>
                <a:gd name="connsiteY4" fmla="*/ 741202 h 2097741"/>
                <a:gd name="connsiteX5" fmla="*/ 1800000 w 1800000"/>
                <a:gd name="connsiteY5" fmla="*/ 1482404 h 2097741"/>
                <a:gd name="connsiteX6" fmla="*/ 1800000 w 1800000"/>
                <a:gd name="connsiteY6" fmla="*/ 2097741 h 2097741"/>
                <a:gd name="connsiteX7" fmla="*/ 1236000 w 1800000"/>
                <a:gd name="connsiteY7" fmla="*/ 2097741 h 2097741"/>
                <a:gd name="connsiteX8" fmla="*/ 672000 w 1800000"/>
                <a:gd name="connsiteY8" fmla="*/ 2097741 h 2097741"/>
                <a:gd name="connsiteX9" fmla="*/ 0 w 1800000"/>
                <a:gd name="connsiteY9" fmla="*/ 2097741 h 2097741"/>
                <a:gd name="connsiteX10" fmla="*/ 0 w 1800000"/>
                <a:gd name="connsiteY10" fmla="*/ 1461426 h 2097741"/>
                <a:gd name="connsiteX11" fmla="*/ 0 w 1800000"/>
                <a:gd name="connsiteY11" fmla="*/ 720224 h 2097741"/>
                <a:gd name="connsiteX12" fmla="*/ 0 w 1800000"/>
                <a:gd name="connsiteY12" fmla="*/ 0 h 2097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000" h="2097741" fill="none" extrusionOk="0">
                  <a:moveTo>
                    <a:pt x="0" y="0"/>
                  </a:moveTo>
                  <a:cubicBezTo>
                    <a:pt x="127655" y="-28651"/>
                    <a:pt x="421546" y="1783"/>
                    <a:pt x="618000" y="0"/>
                  </a:cubicBezTo>
                  <a:cubicBezTo>
                    <a:pt x="814454" y="-1783"/>
                    <a:pt x="1034406" y="-3536"/>
                    <a:pt x="1218000" y="0"/>
                  </a:cubicBezTo>
                  <a:cubicBezTo>
                    <a:pt x="1401594" y="3536"/>
                    <a:pt x="1617971" y="-12027"/>
                    <a:pt x="1800000" y="0"/>
                  </a:cubicBezTo>
                  <a:cubicBezTo>
                    <a:pt x="1768338" y="242870"/>
                    <a:pt x="1817134" y="475778"/>
                    <a:pt x="1800000" y="741202"/>
                  </a:cubicBezTo>
                  <a:cubicBezTo>
                    <a:pt x="1782866" y="1006626"/>
                    <a:pt x="1825302" y="1326228"/>
                    <a:pt x="1800000" y="1482404"/>
                  </a:cubicBezTo>
                  <a:cubicBezTo>
                    <a:pt x="1774698" y="1638580"/>
                    <a:pt x="1769856" y="1810519"/>
                    <a:pt x="1800000" y="2097741"/>
                  </a:cubicBezTo>
                  <a:cubicBezTo>
                    <a:pt x="1660903" y="2093031"/>
                    <a:pt x="1488799" y="2082848"/>
                    <a:pt x="1236000" y="2097741"/>
                  </a:cubicBezTo>
                  <a:cubicBezTo>
                    <a:pt x="983201" y="2112634"/>
                    <a:pt x="928087" y="2123823"/>
                    <a:pt x="672000" y="2097741"/>
                  </a:cubicBezTo>
                  <a:cubicBezTo>
                    <a:pt x="415913" y="2071659"/>
                    <a:pt x="185303" y="2105650"/>
                    <a:pt x="0" y="2097741"/>
                  </a:cubicBezTo>
                  <a:cubicBezTo>
                    <a:pt x="26123" y="1803196"/>
                    <a:pt x="8752" y="1654606"/>
                    <a:pt x="0" y="1461426"/>
                  </a:cubicBezTo>
                  <a:cubicBezTo>
                    <a:pt x="-8752" y="1268246"/>
                    <a:pt x="-6451" y="944021"/>
                    <a:pt x="0" y="720224"/>
                  </a:cubicBezTo>
                  <a:cubicBezTo>
                    <a:pt x="6451" y="496427"/>
                    <a:pt x="10777" y="259157"/>
                    <a:pt x="0" y="0"/>
                  </a:cubicBezTo>
                  <a:close/>
                </a:path>
                <a:path w="1800000" h="2097741" stroke="0" extrusionOk="0">
                  <a:moveTo>
                    <a:pt x="0" y="0"/>
                  </a:moveTo>
                  <a:cubicBezTo>
                    <a:pt x="133185" y="-3863"/>
                    <a:pt x="317003" y="14184"/>
                    <a:pt x="564000" y="0"/>
                  </a:cubicBezTo>
                  <a:cubicBezTo>
                    <a:pt x="810997" y="-14184"/>
                    <a:pt x="879936" y="17295"/>
                    <a:pt x="1146000" y="0"/>
                  </a:cubicBezTo>
                  <a:cubicBezTo>
                    <a:pt x="1412064" y="-17295"/>
                    <a:pt x="1584704" y="-19594"/>
                    <a:pt x="1800000" y="0"/>
                  </a:cubicBezTo>
                  <a:cubicBezTo>
                    <a:pt x="1826139" y="244981"/>
                    <a:pt x="1786656" y="318530"/>
                    <a:pt x="1800000" y="636315"/>
                  </a:cubicBezTo>
                  <a:cubicBezTo>
                    <a:pt x="1813344" y="954100"/>
                    <a:pt x="1827500" y="986179"/>
                    <a:pt x="1800000" y="1272630"/>
                  </a:cubicBezTo>
                  <a:cubicBezTo>
                    <a:pt x="1772500" y="1559082"/>
                    <a:pt x="1827401" y="1881141"/>
                    <a:pt x="1800000" y="2097741"/>
                  </a:cubicBezTo>
                  <a:cubicBezTo>
                    <a:pt x="1636109" y="2084398"/>
                    <a:pt x="1338974" y="2124513"/>
                    <a:pt x="1164000" y="2097741"/>
                  </a:cubicBezTo>
                  <a:cubicBezTo>
                    <a:pt x="989026" y="2070969"/>
                    <a:pt x="782080" y="2119285"/>
                    <a:pt x="600000" y="2097741"/>
                  </a:cubicBezTo>
                  <a:cubicBezTo>
                    <a:pt x="417920" y="2076197"/>
                    <a:pt x="217736" y="2126857"/>
                    <a:pt x="0" y="2097741"/>
                  </a:cubicBezTo>
                  <a:cubicBezTo>
                    <a:pt x="19933" y="1802373"/>
                    <a:pt x="5881" y="1679950"/>
                    <a:pt x="0" y="1356539"/>
                  </a:cubicBezTo>
                  <a:cubicBezTo>
                    <a:pt x="-5881" y="1033128"/>
                    <a:pt x="-14071" y="939711"/>
                    <a:pt x="0" y="720224"/>
                  </a:cubicBezTo>
                  <a:cubicBezTo>
                    <a:pt x="14071" y="500738"/>
                    <a:pt x="20190" y="32772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2476718078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1" name="Picture 6">
              <a:extLst>
                <a:ext uri="{FF2B5EF4-FFF2-40B4-BE49-F238E27FC236}">
                  <a16:creationId xmlns:a16="http://schemas.microsoft.com/office/drawing/2014/main" id="{6327DCEA-ECBA-46A7-ADE8-0B78E05D54B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66" t="18563" r="52223" b="54047"/>
            <a:stretch/>
          </p:blipFill>
          <p:spPr bwMode="auto">
            <a:xfrm>
              <a:off x="3966260" y="475584"/>
              <a:ext cx="1434163" cy="1471828"/>
            </a:xfrm>
            <a:custGeom>
              <a:avLst/>
              <a:gdLst>
                <a:gd name="connsiteX0" fmla="*/ 0 w 1434163"/>
                <a:gd name="connsiteY0" fmla="*/ 0 h 1471828"/>
                <a:gd name="connsiteX1" fmla="*/ 492396 w 1434163"/>
                <a:gd name="connsiteY1" fmla="*/ 0 h 1471828"/>
                <a:gd name="connsiteX2" fmla="*/ 927425 w 1434163"/>
                <a:gd name="connsiteY2" fmla="*/ 0 h 1471828"/>
                <a:gd name="connsiteX3" fmla="*/ 1434163 w 1434163"/>
                <a:gd name="connsiteY3" fmla="*/ 0 h 1471828"/>
                <a:gd name="connsiteX4" fmla="*/ 1434163 w 1434163"/>
                <a:gd name="connsiteY4" fmla="*/ 461173 h 1471828"/>
                <a:gd name="connsiteX5" fmla="*/ 1434163 w 1434163"/>
                <a:gd name="connsiteY5" fmla="*/ 966500 h 1471828"/>
                <a:gd name="connsiteX6" fmla="*/ 1434163 w 1434163"/>
                <a:gd name="connsiteY6" fmla="*/ 1471828 h 1471828"/>
                <a:gd name="connsiteX7" fmla="*/ 927425 w 1434163"/>
                <a:gd name="connsiteY7" fmla="*/ 1471828 h 1471828"/>
                <a:gd name="connsiteX8" fmla="*/ 463713 w 1434163"/>
                <a:gd name="connsiteY8" fmla="*/ 1471828 h 1471828"/>
                <a:gd name="connsiteX9" fmla="*/ 0 w 1434163"/>
                <a:gd name="connsiteY9" fmla="*/ 1471828 h 1471828"/>
                <a:gd name="connsiteX10" fmla="*/ 0 w 1434163"/>
                <a:gd name="connsiteY10" fmla="*/ 966500 h 1471828"/>
                <a:gd name="connsiteX11" fmla="*/ 0 w 1434163"/>
                <a:gd name="connsiteY11" fmla="*/ 461173 h 1471828"/>
                <a:gd name="connsiteX12" fmla="*/ 0 w 1434163"/>
                <a:gd name="connsiteY12" fmla="*/ 0 h 1471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34163" h="1471828" extrusionOk="0">
                  <a:moveTo>
                    <a:pt x="0" y="0"/>
                  </a:moveTo>
                  <a:cubicBezTo>
                    <a:pt x="149650" y="-18406"/>
                    <a:pt x="307175" y="53612"/>
                    <a:pt x="492396" y="0"/>
                  </a:cubicBezTo>
                  <a:cubicBezTo>
                    <a:pt x="677617" y="-53612"/>
                    <a:pt x="747963" y="6478"/>
                    <a:pt x="927425" y="0"/>
                  </a:cubicBezTo>
                  <a:cubicBezTo>
                    <a:pt x="1106887" y="-6478"/>
                    <a:pt x="1260154" y="14560"/>
                    <a:pt x="1434163" y="0"/>
                  </a:cubicBezTo>
                  <a:cubicBezTo>
                    <a:pt x="1443371" y="134460"/>
                    <a:pt x="1431255" y="249123"/>
                    <a:pt x="1434163" y="461173"/>
                  </a:cubicBezTo>
                  <a:cubicBezTo>
                    <a:pt x="1437071" y="673223"/>
                    <a:pt x="1409487" y="737644"/>
                    <a:pt x="1434163" y="966500"/>
                  </a:cubicBezTo>
                  <a:cubicBezTo>
                    <a:pt x="1458839" y="1195356"/>
                    <a:pt x="1426550" y="1300710"/>
                    <a:pt x="1434163" y="1471828"/>
                  </a:cubicBezTo>
                  <a:cubicBezTo>
                    <a:pt x="1317137" y="1503683"/>
                    <a:pt x="1147211" y="1454030"/>
                    <a:pt x="927425" y="1471828"/>
                  </a:cubicBezTo>
                  <a:cubicBezTo>
                    <a:pt x="707639" y="1489626"/>
                    <a:pt x="685733" y="1465198"/>
                    <a:pt x="463713" y="1471828"/>
                  </a:cubicBezTo>
                  <a:cubicBezTo>
                    <a:pt x="241693" y="1478458"/>
                    <a:pt x="168085" y="1443547"/>
                    <a:pt x="0" y="1471828"/>
                  </a:cubicBezTo>
                  <a:cubicBezTo>
                    <a:pt x="-59460" y="1236520"/>
                    <a:pt x="35871" y="1134147"/>
                    <a:pt x="0" y="966500"/>
                  </a:cubicBezTo>
                  <a:cubicBezTo>
                    <a:pt x="-35871" y="798853"/>
                    <a:pt x="46374" y="703665"/>
                    <a:pt x="0" y="461173"/>
                  </a:cubicBezTo>
                  <a:cubicBezTo>
                    <a:pt x="-46374" y="218681"/>
                    <a:pt x="6006" y="136346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8325137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956E8A3-E277-4EB0-90F4-61CC25127EE0}"/>
              </a:ext>
            </a:extLst>
          </p:cNvPr>
          <p:cNvSpPr/>
          <p:nvPr/>
        </p:nvSpPr>
        <p:spPr>
          <a:xfrm>
            <a:off x="9672000" y="0"/>
            <a:ext cx="2520000" cy="25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09786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Екатерина</dc:creator>
  <cp:lastModifiedBy>Екатерина</cp:lastModifiedBy>
  <cp:revision>12</cp:revision>
  <dcterms:created xsi:type="dcterms:W3CDTF">2020-08-22T15:14:09Z</dcterms:created>
  <dcterms:modified xsi:type="dcterms:W3CDTF">2020-08-23T18:22:37Z</dcterms:modified>
</cp:coreProperties>
</file>