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35aea20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35aea20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35aea2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35aea20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35aea20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35aea20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35aea2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35aea2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35aea20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35aea20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35aea20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35aea20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6508" y="-966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speech in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50" y="1029523"/>
            <a:ext cx="2397700" cy="27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623001" y="3634475"/>
            <a:ext cx="8007600" cy="10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over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Scraped Show Transcripts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Campaign 1 Episode 1 through Campaign 3 Episode 11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266 Episodes - (removed one episode that was a tutorial of D&amp;D)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Episodes range from 3.5 hours to 6 hours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7200" y="1658450"/>
            <a:ext cx="5763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697,243 lines of data!!!</a:t>
            </a:r>
            <a:endParaRPr sz="34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31050" y="2326150"/>
            <a:ext cx="5944500" cy="15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Performed sentiment analysis to see positivity, emotions, and profanity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-229950" y="2961775"/>
            <a:ext cx="7348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Over 5 hours of processing time!!!</a:t>
            </a:r>
            <a:endParaRPr sz="340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5523"/>
          <a:stretch/>
        </p:blipFill>
        <p:spPr>
          <a:xfrm>
            <a:off x="6668300" y="963613"/>
            <a:ext cx="2300025" cy="32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2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Vibes from Here On Out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49" y="929875"/>
            <a:ext cx="5405701" cy="38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49" y="618750"/>
            <a:ext cx="5965174" cy="426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350" y="613725"/>
            <a:ext cx="1454225" cy="21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Ashly Burch - Sultan of Swearing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025" y="3155975"/>
            <a:ext cx="1606900" cy="1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 Suppressed Post-Pandemic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88" y="1094675"/>
            <a:ext cx="5310423" cy="379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Matters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00274"/>
            <a:ext cx="4859151" cy="34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513" y="433863"/>
            <a:ext cx="18192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050" y="3326276"/>
            <a:ext cx="1471800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9501" y="3329561"/>
            <a:ext cx="1471800" cy="14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or Story Climax?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3325"/>
            <a:ext cx="3962552" cy="28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50" y="753323"/>
            <a:ext cx="3962552" cy="283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20" y="3624395"/>
            <a:ext cx="1144930" cy="14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5252" y="3694245"/>
            <a:ext cx="1265974" cy="12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375" y="3705425"/>
            <a:ext cx="1226759" cy="1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0900" y="3705433"/>
            <a:ext cx="1371075" cy="137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How has speech in</vt:lpstr>
      <vt:lpstr>PowerPoint Presentation</vt:lpstr>
      <vt:lpstr>Good Vibes from Here On Out</vt:lpstr>
      <vt:lpstr>Ashly Burch - Sultan of Swearing</vt:lpstr>
      <vt:lpstr>Emotions Suppressed Post-Pandemic</vt:lpstr>
      <vt:lpstr>Character Matters</vt:lpstr>
      <vt:lpstr>Pandemic or Story Climax?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speech in</dc:title>
  <dc:creator>Michael Lisa</dc:creator>
  <cp:lastModifiedBy>Michael Lisa</cp:lastModifiedBy>
  <cp:revision>1</cp:revision>
  <dcterms:modified xsi:type="dcterms:W3CDTF">2022-02-25T13:03:02Z</dcterms:modified>
</cp:coreProperties>
</file>