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993DD-B4C9-4638-A3E4-4228B5368B7D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A1EBB-DD4B-4194-BF4C-DC7541593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4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A1EBB-DD4B-4194-BF4C-DC75415932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6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8A82-00BB-4927-A692-649EAFC4DB1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86F6-C624-410C-AA36-45E597FB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8A82-00BB-4927-A692-649EAFC4DB1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86F6-C624-410C-AA36-45E597FB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1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8A82-00BB-4927-A692-649EAFC4DB1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86F6-C624-410C-AA36-45E597FB6FA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196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8A82-00BB-4927-A692-649EAFC4DB1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86F6-C624-410C-AA36-45E597FB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87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8A82-00BB-4927-A692-649EAFC4DB1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86F6-C624-410C-AA36-45E597FB6FA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7772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8A82-00BB-4927-A692-649EAFC4DB1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86F6-C624-410C-AA36-45E597FB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60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8A82-00BB-4927-A692-649EAFC4DB1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86F6-C624-410C-AA36-45E597FB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12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8A82-00BB-4927-A692-649EAFC4DB1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86F6-C624-410C-AA36-45E597FB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4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8A82-00BB-4927-A692-649EAFC4DB1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86F6-C624-410C-AA36-45E597FB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1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8A82-00BB-4927-A692-649EAFC4DB1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86F6-C624-410C-AA36-45E597FB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3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8A82-00BB-4927-A692-649EAFC4DB1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86F6-C624-410C-AA36-45E597FB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0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8A82-00BB-4927-A692-649EAFC4DB1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86F6-C624-410C-AA36-45E597FB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8A82-00BB-4927-A692-649EAFC4DB1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86F6-C624-410C-AA36-45E597FB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3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8A82-00BB-4927-A692-649EAFC4DB1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86F6-C624-410C-AA36-45E597FB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2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8A82-00BB-4927-A692-649EAFC4DB1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86F6-C624-410C-AA36-45E597FB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4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8A82-00BB-4927-A692-649EAFC4DB1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86F6-C624-410C-AA36-45E597FB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8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88A82-00BB-4927-A692-649EAFC4DB1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5E286F6-C624-410C-AA36-45E597FB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6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LjGgJ4ST60" TargetMode="External"/><Relationship Id="rId2" Type="http://schemas.openxmlformats.org/officeDocument/2006/relationships/hyperlink" Target="https://en.wikipedia.org/wiki/Joseph-Louis_Lagrang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hyperlink" Target="https://web.archive.org/web/20150907090116/http:/www.physics.montana.edu/faculty/cornish/lagrange.pdf" TargetMode="External"/><Relationship Id="rId4" Type="http://schemas.openxmlformats.org/officeDocument/2006/relationships/hyperlink" Target="https://www.youtube.com/watch?v=E_eTO3ujD4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A742-6A66-BEDE-4487-798D32B62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8254479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Joseph-Louis Lagrange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454D6-917C-4209-EB41-EC5E819EE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088" y="4394718"/>
            <a:ext cx="9144000" cy="1065409"/>
          </a:xfrm>
        </p:spPr>
        <p:txBody>
          <a:bodyPr anchor="ctr">
            <a:normAutofit/>
          </a:bodyPr>
          <a:lstStyle/>
          <a:p>
            <a:r>
              <a:rPr lang="en-US" sz="2800" dirty="0"/>
              <a:t>Lagrange Points and the three-body problem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0A36E5B-BC60-ABB4-36FD-887BA33D9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61" y="359422"/>
            <a:ext cx="3251913" cy="422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31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C312-8017-A72D-0333-3D77A104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Joseph-Louis Lagrange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4625D-4F2E-9EDE-7790-10084F85B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7585"/>
            <a:ext cx="8596668" cy="4613778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sz="2800" dirty="0"/>
              <a:t>Lagrange was born in 1736 in what is now modern-day Italy.</a:t>
            </a:r>
          </a:p>
          <a:p>
            <a:pPr lvl="1"/>
            <a:r>
              <a:rPr lang="en-US" sz="2800" dirty="0"/>
              <a:t>Made many contributions to math and science in fields such as mechanics, calculus, and celestial mechanics.</a:t>
            </a:r>
          </a:p>
          <a:p>
            <a:pPr lvl="1"/>
            <a:r>
              <a:rPr lang="en-US" sz="2800" dirty="0"/>
              <a:t>Created a method of solving for extrema of functions known as Lagrange Multipliers.</a:t>
            </a:r>
          </a:p>
          <a:p>
            <a:pPr lvl="1"/>
            <a:r>
              <a:rPr lang="en-US" sz="2800" dirty="0"/>
              <a:t>Made a variation of Newtonian mechanics aptly named Lagrangian mechanics. It is an analysis from the perspective of energies rather than forces.</a:t>
            </a:r>
          </a:p>
          <a:p>
            <a:pPr lvl="1"/>
            <a:r>
              <a:rPr lang="en-US" sz="2800" dirty="0"/>
              <a:t>Discovered points of equilibrium around orbiting bodies know as Lagrange Points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E6ED822-AC10-870E-7EC7-31858319A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1976437"/>
            <a:ext cx="20955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44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ABE0-B56A-4C5D-0646-BAECCE6E2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Three-Body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E5DB1-7D87-8AD5-77D1-989436762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7543"/>
            <a:ext cx="8247591" cy="4473819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The three-body problem is the problem of taking three masses and solving for their positions at any time.</a:t>
            </a:r>
          </a:p>
          <a:p>
            <a:r>
              <a:rPr lang="en-US" sz="2800" dirty="0"/>
              <a:t>There is no closed solution to this problem (no solution that can be written with a finite number of terms).</a:t>
            </a:r>
          </a:p>
          <a:p>
            <a:r>
              <a:rPr lang="en-US" sz="2800" dirty="0"/>
              <a:t>The </a:t>
            </a:r>
            <a:r>
              <a:rPr lang="en-US" sz="2800" i="1" dirty="0"/>
              <a:t>restricted</a:t>
            </a:r>
            <a:r>
              <a:rPr lang="en-US" sz="2800" dirty="0"/>
              <a:t> three body-problem is where one of the masses is small enough such that it has negligible effect on the other two masses (think Sun – Earth – Satellite system).</a:t>
            </a:r>
          </a:p>
          <a:p>
            <a:r>
              <a:rPr lang="en-US" sz="2800" dirty="0"/>
              <a:t>The restricted three body-problem </a:t>
            </a:r>
            <a:r>
              <a:rPr lang="en-US" sz="2800" i="1" dirty="0"/>
              <a:t>does</a:t>
            </a:r>
            <a:r>
              <a:rPr lang="en-US" sz="2800" dirty="0"/>
              <a:t> have a closed solution.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80DE23-4486-55BA-370C-885749F9E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609" y="19304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94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315AB-5EE9-4198-60FD-2FC0FE43D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637"/>
          </a:xfrm>
        </p:spPr>
        <p:txBody>
          <a:bodyPr/>
          <a:lstStyle/>
          <a:p>
            <a:r>
              <a:rPr lang="en-US" dirty="0"/>
              <a:t>Lagrange Points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FEFF2A-5097-0723-5D4A-A1E683FD5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9551"/>
            <a:ext cx="7860176" cy="450181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Lagrange Points are solutions to the restricted three-body problem</a:t>
            </a:r>
          </a:p>
          <a:p>
            <a:r>
              <a:rPr lang="en-US" sz="2400" dirty="0"/>
              <a:t>In simple terms, they are where the gravity of the two main bodies (Sun and Earth) cancel out. </a:t>
            </a:r>
          </a:p>
          <a:p>
            <a:r>
              <a:rPr lang="en-US" sz="2400" dirty="0"/>
              <a:t>In more complex terms, Lagrange Points occur at the local extrema of the net effective potential of gravity and the apparent centrifugal force.</a:t>
            </a:r>
          </a:p>
          <a:p>
            <a:r>
              <a:rPr lang="en-US" sz="2400" dirty="0"/>
              <a:t>L1, L2, and L3 are saddle points and therefore unstable, but objects can be kept there with slight orbital corrections.</a:t>
            </a:r>
          </a:p>
          <a:p>
            <a:r>
              <a:rPr lang="en-US" sz="2400" dirty="0"/>
              <a:t>L4 and L5 are maximum but are actually completely stable. This is because if they start to move away, the Coriolis force pushes them back.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E1C30DD-59C0-E594-5171-3332E0D9F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50" y="3200400"/>
            <a:ext cx="3454400" cy="350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B0CFFF-A1F2-A450-2FE5-CDED35378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350" y="368768"/>
            <a:ext cx="3454400" cy="256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1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EB12-F319-66CB-3EB7-584E09B14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7984"/>
          </a:xfrm>
        </p:spPr>
        <p:txBody>
          <a:bodyPr/>
          <a:lstStyle/>
          <a:p>
            <a:r>
              <a:rPr lang="en-US" dirty="0"/>
              <a:t>Finding the Lagrange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955F6-555A-0451-A682-C8222BA1C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2257"/>
            <a:ext cx="7365654" cy="5297143"/>
          </a:xfrm>
        </p:spPr>
        <p:txBody>
          <a:bodyPr/>
          <a:lstStyle/>
          <a:p>
            <a:r>
              <a:rPr lang="en-US" sz="2400" dirty="0"/>
              <a:t>You could solve for the local extrema using Lagrange Multipliers. I could not find, however, anyone who solved it in this manner.</a:t>
            </a:r>
          </a:p>
          <a:p>
            <a:r>
              <a:rPr lang="en-US" sz="2400" dirty="0"/>
              <a:t>The best I could find was a paper with some intense math that I do not fully understand. Example: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James Webb Space Telescope actually orbits around L2 and allows it to stay in constant communication with Earth.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728255B-CA15-165A-DCC2-DB843D002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767" y="609600"/>
            <a:ext cx="3454400" cy="293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53A69D-ED75-2D1A-F738-B6BAF4DF6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158" y="3825758"/>
            <a:ext cx="5386108" cy="1163327"/>
          </a:xfrm>
          <a:prstGeom prst="rect">
            <a:avLst/>
          </a:prstGeom>
        </p:spPr>
      </p:pic>
      <p:pic>
        <p:nvPicPr>
          <p:cNvPr id="5124" name="Picture 4" descr="Webb's Journey to L2 Is Nearly Complete – James Webb Space Telescope">
            <a:extLst>
              <a:ext uri="{FF2B5EF4-FFF2-40B4-BE49-F238E27FC236}">
                <a16:creationId xmlns:a16="http://schemas.microsoft.com/office/drawing/2014/main" id="{3BCE0DCE-57C6-D5B4-B0D6-46B3C2C27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470" y="3980828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43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33B78-1B03-34EE-A3A7-019E8E8B4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637"/>
          </a:xfrm>
        </p:spPr>
        <p:txBody>
          <a:bodyPr/>
          <a:lstStyle/>
          <a:p>
            <a:r>
              <a:rPr lang="en-US" dirty="0"/>
              <a:t>References and 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427F0-62E9-23CF-2D8A-CC1B0878B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3368"/>
            <a:ext cx="8596668" cy="4091264"/>
          </a:xfrm>
        </p:spPr>
        <p:txBody>
          <a:bodyPr/>
          <a:lstStyle/>
          <a:p>
            <a:r>
              <a:rPr lang="en-US" dirty="0"/>
              <a:t>Lagrange Wikipedia: </a:t>
            </a:r>
            <a:r>
              <a:rPr lang="en-US" dirty="0">
                <a:hlinkClick r:id="rId2"/>
              </a:rPr>
              <a:t>https://en.wikipedia.org/wiki/Joseph-Louis_Lagrange</a:t>
            </a:r>
          </a:p>
          <a:p>
            <a:r>
              <a:rPr lang="en-US" dirty="0"/>
              <a:t>Three-Body Problem: </a:t>
            </a:r>
            <a:r>
              <a:rPr lang="en-US" dirty="0">
                <a:hlinkClick r:id="rId2"/>
              </a:rPr>
              <a:t>https://en.wikipedia.org/wiki/Three-body_problem</a:t>
            </a:r>
            <a:endParaRPr lang="en-US" dirty="0"/>
          </a:p>
          <a:p>
            <a:r>
              <a:rPr lang="en-US" dirty="0"/>
              <a:t>Cheesy but Informative Explanation of Lagrange Points: </a:t>
            </a:r>
            <a:r>
              <a:rPr lang="en-US" dirty="0">
                <a:hlinkClick r:id="rId3"/>
              </a:rPr>
              <a:t>https://www.youtube.com/watch?v=2LjGgJ4ST60</a:t>
            </a:r>
            <a:endParaRPr lang="en-US" dirty="0"/>
          </a:p>
          <a:p>
            <a:r>
              <a:rPr lang="en-US" dirty="0"/>
              <a:t>Neil DeGrasse Tyson explaining Lagrange Points: </a:t>
            </a:r>
            <a:r>
              <a:rPr lang="en-US" dirty="0">
                <a:hlinkClick r:id="rId4"/>
              </a:rPr>
              <a:t>https://www.youtube.com/watch?v=E_eTO3ujD4w</a:t>
            </a:r>
            <a:endParaRPr lang="en-US" dirty="0"/>
          </a:p>
          <a:p>
            <a:r>
              <a:rPr lang="en-US" dirty="0"/>
              <a:t>Math Paper Calculating Lagrange Points: </a:t>
            </a:r>
            <a:r>
              <a:rPr lang="en-US" dirty="0">
                <a:hlinkClick r:id="rId5"/>
              </a:rPr>
              <a:t>https://web.archive.org/web/20150907090116/http://www.physics.montana.edu/faculty/cornish/lagrange.pdf</a:t>
            </a:r>
            <a:endParaRPr lang="en-US" dirty="0"/>
          </a:p>
          <a:p>
            <a:r>
              <a:rPr lang="en-US" dirty="0"/>
              <a:t>JWST Picture -&gt;</a:t>
            </a:r>
          </a:p>
          <a:p>
            <a:endParaRPr lang="en-US" dirty="0"/>
          </a:p>
        </p:txBody>
      </p:sp>
      <p:pic>
        <p:nvPicPr>
          <p:cNvPr id="6" name="Picture 5" descr="Courteous of NASA - JWST">
            <a:extLst>
              <a:ext uri="{FF2B5EF4-FFF2-40B4-BE49-F238E27FC236}">
                <a16:creationId xmlns:a16="http://schemas.microsoft.com/office/drawing/2014/main" id="{18037EA5-16AF-F9A1-CA55-F9EB0DDF50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4438163"/>
            <a:ext cx="6981825" cy="241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507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</TotalTime>
  <Words>475</Words>
  <Application>Microsoft Office PowerPoint</Application>
  <PresentationFormat>Widescreen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Joseph-Louis Lagrange</vt:lpstr>
      <vt:lpstr>Joseph-Louis Lagrange</vt:lpstr>
      <vt:lpstr>Three-Body Problem</vt:lpstr>
      <vt:lpstr>Lagrange Points</vt:lpstr>
      <vt:lpstr>Finding the Lagrange Points</vt:lpstr>
      <vt:lpstr>References and 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Joseph-Louis Lagrange</dc:title>
  <dc:creator>Mickelson, David</dc:creator>
  <cp:lastModifiedBy>Mickelson, David</cp:lastModifiedBy>
  <cp:revision>2</cp:revision>
  <dcterms:created xsi:type="dcterms:W3CDTF">2023-03-18T05:35:37Z</dcterms:created>
  <dcterms:modified xsi:type="dcterms:W3CDTF">2023-03-18T20:21:43Z</dcterms:modified>
</cp:coreProperties>
</file>