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B45696-18B7-4BFE-8396-A8FA12167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A4DB866-7885-4F64-AABA-060C8AF23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30675B-A110-465B-BAD6-4469623ED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3BC6-C677-4F50-A260-2477AFF13FF6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B4EFC7-3D66-4B05-A411-717EAA313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4C1703-12E1-44E3-8027-F367C2BE9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B99C-625A-4DA0-AFA3-A475C45B55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515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94A962-B1AB-4BC2-BCF9-04FECBC08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61AECBB-B6A8-4AD2-BD51-8F81A29A9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20778B-E4C6-467E-AAED-3199FB144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3BC6-C677-4F50-A260-2477AFF13FF6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20C639-7477-4CBE-B265-8627735D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2F73D3-24FC-4F1A-84EF-CE518353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B99C-625A-4DA0-AFA3-A475C45B55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029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8B16449-3FB0-42F1-9AB7-C2B034B9BC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D0A226A-CCEE-444A-8D5E-366DC1E6E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F253AC-83D2-422D-A68B-B610C8764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3BC6-C677-4F50-A260-2477AFF13FF6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40B2E3-C40F-4DD5-89D3-E68AA1E86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48D1D9-2892-4EB4-918E-ACFE6FB7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B99C-625A-4DA0-AFA3-A475C45B55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215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82BF31-1DDD-441E-A78B-DDED4F037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7212F6-15EE-48D8-825A-ACE13BA36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DF2731-3A17-4620-B821-B1179260E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3BC6-C677-4F50-A260-2477AFF13FF6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06A670-BC4F-4822-8024-BC6E81C18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2C02EF-B5F8-4197-AAE0-F9708996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B99C-625A-4DA0-AFA3-A475C45B55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13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725A4E-CA11-47CE-8E5B-E361C650C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62FD70-8E35-4AB5-8E6A-849EE7B5E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74D852-58B4-4FC6-8751-A93D586AF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3BC6-C677-4F50-A260-2477AFF13FF6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F358CC-DBA7-4AD4-9031-CA0C7A337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DED904-0B8A-4E87-9033-4C01B749D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B99C-625A-4DA0-AFA3-A475C45B55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74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40DBDB-A5EC-4AF3-AA90-4774C5828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D89C83-3FC5-472E-9958-F80B44C82A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0A2815-D12F-476D-9CD4-CCD231C83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29F13C6-6F76-4B6C-A442-701FAAE25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3BC6-C677-4F50-A260-2477AFF13FF6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33681FA-A92E-44EA-9A20-831DC8FE0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1E4906-1979-4E40-8ADE-D1B81BCBA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B99C-625A-4DA0-AFA3-A475C45B55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87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C9074-5099-4968-ACB7-C246E5EF7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D884D8-4A85-474F-B13D-17DF16921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B0A2DBD-7294-42F5-B476-5EACEDF61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96C8138-3E40-4CD4-9CC4-182D13E8E5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519961A-F46C-47CB-8253-C68849DF61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9540108-E1EF-436A-A25C-35CCEB38B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3BC6-C677-4F50-A260-2477AFF13FF6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012B89E-648B-4E99-849D-B32E68EEC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F02C883-AC87-4419-B35D-01A2C8EA2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B99C-625A-4DA0-AFA3-A475C45B55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405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B9D4F9-0642-4FB9-8769-5ED9EB149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B173384-9331-4772-A3EC-D707816B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3BC6-C677-4F50-A260-2477AFF13FF6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B4F1E64-64AB-4FEB-B7B3-3AFC7B821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D4EBFD2-0A38-4213-B279-AB2753CE0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B99C-625A-4DA0-AFA3-A475C45B55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120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98AF138-2486-469C-B75D-81FBE1A2B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3BC6-C677-4F50-A260-2477AFF13FF6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675D594-50F7-405D-B00B-19F1ACC9B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C51814A-8383-49E6-9388-FA8ACA6A5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B99C-625A-4DA0-AFA3-A475C45B55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211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FE8AEE-05A9-4A55-A38F-F81E3A67F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1E09A5-9740-4660-A9F4-7312AF610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DE01FD-412B-4DFC-81ED-22C71A69B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669A224-D1A9-4981-8168-820F341F3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3BC6-C677-4F50-A260-2477AFF13FF6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C85C07-5A94-4D24-96E9-938549EDD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F04E303-6A67-4417-AEED-A1B73CDF0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B99C-625A-4DA0-AFA3-A475C45B55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055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C3C1E6-258D-424E-8F3A-DEE6FBF87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20C118F-6A4D-4EE5-A5BB-DD42B57ED5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4BF0F30-194A-4984-9295-4BFF4E781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3060BD8-1593-4730-ABA1-90B6E507D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3BC6-C677-4F50-A260-2477AFF13FF6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A9E1333-D904-4E4E-88EE-41399F87D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EFEC8B-215D-4433-90D6-DC040D18E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B99C-625A-4DA0-AFA3-A475C45B55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967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0C9FEA-2822-4655-A372-E0E94E791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FC7336-F9CD-4571-B09A-6C4863580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FED603-0656-4B71-8E23-ADF44ABA95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23BC6-C677-4F50-A260-2477AFF13FF6}" type="datetimeFigureOut">
              <a:rPr lang="ru-RU" smtClean="0"/>
              <a:t>26.05.2022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F6ED45-8E30-4178-9A07-321C0217D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5D0F8E-510C-42B9-9A3B-1865D203B8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9B99C-625A-4DA0-AFA3-A475C45B55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3219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B02F92-B8F0-4C14-95ED-1BD4E7E24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Методы прямого решения линейных матричных уравнений.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571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D6B795B5-4C48-46BC-B4CC-D81EF4EEC1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8513838"/>
              </p:ext>
            </p:extLst>
          </p:nvPr>
        </p:nvGraphicFramePr>
        <p:xfrm>
          <a:off x="3032760" y="3084124"/>
          <a:ext cx="612648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r:id="rId3" imgW="3187700" imgH="241300" progId="Equation.3">
                  <p:embed/>
                </p:oleObj>
              </mc:Choice>
              <mc:Fallback>
                <p:oleObj r:id="rId3" imgW="3187700" imgH="2413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760" y="3084124"/>
                        <a:ext cx="6126480" cy="457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>
            <a:extLst>
              <a:ext uri="{FF2B5EF4-FFF2-40B4-BE49-F238E27FC236}">
                <a16:creationId xmlns:a16="http://schemas.microsoft.com/office/drawing/2014/main" id="{01B9F9D8-3C9F-4EC9-B638-1072E2DB2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984" y="1468762"/>
            <a:ext cx="829861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Под 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прямым решением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уравнений                     и                    понимается решение этих матричных уравнений относительно матрицы М соответственно в формах: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79063506-CC48-493C-8BA1-FC28C3B4C0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035104"/>
              </p:ext>
            </p:extLst>
          </p:nvPr>
        </p:nvGraphicFramePr>
        <p:xfrm>
          <a:off x="5319992" y="1573951"/>
          <a:ext cx="107632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r:id="rId5" imgW="1079032" imgH="190417" progId="Equation.3">
                  <p:embed/>
                </p:oleObj>
              </mc:Choice>
              <mc:Fallback>
                <p:oleObj r:id="rId5" imgW="1079032" imgH="190417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9992" y="1573951"/>
                        <a:ext cx="1076325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>
            <a:extLst>
              <a:ext uri="{FF2B5EF4-FFF2-40B4-BE49-F238E27FC236}">
                <a16:creationId xmlns:a16="http://schemas.microsoft.com/office/drawing/2014/main" id="{74D62016-9380-49BB-8709-9E13D7C7F0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0654259"/>
              </p:ext>
            </p:extLst>
          </p:nvPr>
        </p:nvGraphicFramePr>
        <p:xfrm>
          <a:off x="6714596" y="1573951"/>
          <a:ext cx="120967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r:id="rId7" imgW="1206500" imgH="190500" progId="Equation.3">
                  <p:embed/>
                </p:oleObj>
              </mc:Choice>
              <mc:Fallback>
                <p:oleObj r:id="rId7" imgW="1206500" imgH="1905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4596" y="1573951"/>
                        <a:ext cx="1209675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2">
            <a:extLst>
              <a:ext uri="{FF2B5EF4-FFF2-40B4-BE49-F238E27FC236}">
                <a16:creationId xmlns:a16="http://schemas.microsoft.com/office/drawing/2014/main" id="{1EF54CF1-0533-4845-99A1-018B6F9B7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596" y="30099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6063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E0F6367-2521-48C9-A30D-A287437DBA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626"/>
          <a:stretch/>
        </p:blipFill>
        <p:spPr>
          <a:xfrm>
            <a:off x="2789238" y="2007928"/>
            <a:ext cx="6613524" cy="58287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60C1144-8A7B-485A-B04A-CC881FE99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850" y="2655628"/>
            <a:ext cx="5895976" cy="58287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F036AE9-F99A-4A72-AA1C-28F41DD3F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7112" y="3429000"/>
            <a:ext cx="5437775" cy="85724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7B20D66-0C62-49FB-B692-C5C0F66DA129}"/>
              </a:ext>
            </a:extLst>
          </p:cNvPr>
          <p:cNvSpPr txBox="1"/>
          <p:nvPr/>
        </p:nvSpPr>
        <p:spPr>
          <a:xfrm>
            <a:off x="1092200" y="93889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Первый аналитический способ: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940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1C694D8-D689-4C03-8F2E-FE98CF145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1200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Второй аналитический способ: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Третий аналитический способ: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7FDD317-8562-4037-81E2-AC256997D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788" y="1328760"/>
            <a:ext cx="4403059" cy="57624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265BD0B-8FB9-4907-925B-9152734D0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941" y="3257571"/>
            <a:ext cx="5714382" cy="57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425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7ED48C0-81EB-4BE9-904F-3669407E2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7225"/>
            <a:ext cx="10515600" cy="4351338"/>
          </a:xfrm>
        </p:spPr>
        <p:txBody>
          <a:bodyPr>
            <a:normAutofit/>
          </a:bodyPr>
          <a:lstStyle/>
          <a:p>
            <a:r>
              <a:rPr lang="ru-RU" sz="2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Четвертый (поэлементный) способ </a:t>
            </a:r>
            <a:r>
              <a:rPr lang="ru-RU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решения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4801441-FAA0-481A-AD54-3D954E751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458" y="2624200"/>
            <a:ext cx="7691084" cy="13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339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542A16F-9563-4A4F-ADCF-BD8A59282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665692"/>
            <a:ext cx="10515600" cy="4351338"/>
          </a:xfrm>
        </p:spPr>
        <p:txBody>
          <a:bodyPr>
            <a:normAutofit/>
          </a:bodyPr>
          <a:lstStyle/>
          <a:p>
            <a:r>
              <a:rPr lang="ru-RU" sz="20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Пятый способ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(с использованием итеративной процедуры)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A794123-3047-411C-A8BE-891B859AEE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410" b="1"/>
          <a:stretch/>
        </p:blipFill>
        <p:spPr>
          <a:xfrm>
            <a:off x="4148746" y="1504949"/>
            <a:ext cx="3894508" cy="38100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4F98F18-29D6-4EDC-8D25-0445BFE49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359" y="2190782"/>
            <a:ext cx="3763281" cy="80006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59CAF13-D0D7-4141-93BE-1C069ED44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8204" y="2890918"/>
            <a:ext cx="6500694" cy="145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582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248BD6BE-905C-47CB-B936-654058EAD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639" y="1143130"/>
            <a:ext cx="6155072" cy="457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8074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2067</TotalTime>
  <Words>50</Words>
  <Application>Microsoft Office PowerPoint</Application>
  <PresentationFormat>Широкоэкранный</PresentationFormat>
  <Paragraphs>9</Paragraphs>
  <Slides>7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Roboto</vt:lpstr>
      <vt:lpstr>Times New Roman</vt:lpstr>
      <vt:lpstr>Тема Office</vt:lpstr>
      <vt:lpstr>Equation.3</vt:lpstr>
      <vt:lpstr>Методы прямого решения линейных матричных уравнений.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прямого решения линейных матричных уравнений.</dc:title>
  <dc:creator>Евстигнеев Дмитрий Максимович</dc:creator>
  <cp:lastModifiedBy>Евстигнеев Дмитрий Максимович</cp:lastModifiedBy>
  <cp:revision>6</cp:revision>
  <dcterms:created xsi:type="dcterms:W3CDTF">2022-05-26T04:53:07Z</dcterms:created>
  <dcterms:modified xsi:type="dcterms:W3CDTF">2022-05-27T15:20:29Z</dcterms:modified>
</cp:coreProperties>
</file>