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0"/>
  </p:notesMasterIdLst>
  <p:sldIdLst>
    <p:sldId id="280" r:id="rId2"/>
    <p:sldId id="278" r:id="rId3"/>
    <p:sldId id="264" r:id="rId4"/>
    <p:sldId id="316" r:id="rId5"/>
    <p:sldId id="317" r:id="rId6"/>
    <p:sldId id="318" r:id="rId7"/>
    <p:sldId id="319" r:id="rId8"/>
    <p:sldId id="32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6" r:id="rId18"/>
    <p:sldId id="337" r:id="rId19"/>
    <p:sldId id="338" r:id="rId20"/>
    <p:sldId id="330" r:id="rId21"/>
    <p:sldId id="339" r:id="rId22"/>
    <p:sldId id="331" r:id="rId23"/>
    <p:sldId id="340" r:id="rId24"/>
    <p:sldId id="341" r:id="rId25"/>
    <p:sldId id="342" r:id="rId26"/>
    <p:sldId id="335" r:id="rId27"/>
    <p:sldId id="34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  <p15:guide id="4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229" y="62"/>
      </p:cViewPr>
      <p:guideLst>
        <p:guide orient="horz" pos="391"/>
        <p:guide pos="272"/>
        <p:guide orient="horz" pos="1933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1E34-376A-40DC-ADD3-D6E61D82D8FD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173CE-7820-4664-AE9A-3754794B0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9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173CE-7820-4664-AE9A-3754794B02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4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173CE-7820-4664-AE9A-3754794B0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1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173CE-7820-4664-AE9A-3754794B02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39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2B62220-DE37-41A0-9C8A-9FDA7254C5DA}"/>
              </a:ext>
            </a:extLst>
          </p:cNvPr>
          <p:cNvSpPr txBox="1"/>
          <p:nvPr userDrawn="1"/>
        </p:nvSpPr>
        <p:spPr>
          <a:xfrm>
            <a:off x="6031124" y="6164595"/>
            <a:ext cx="1239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MJ-Jang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29FFC-CD86-42BD-A467-CBDCF38B657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20CEA-A6EC-4566-8C4E-B19E41C31987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2019-05-01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9A542-835C-44ED-9EC7-DBCAA457DB80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CA277-2058-46CD-B1DC-E012FDA93CEA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9DCF30-0FE4-4337-A625-1244FD995F1E}"/>
              </a:ext>
            </a:extLst>
          </p:cNvPr>
          <p:cNvSpPr txBox="1"/>
          <p:nvPr userDrawn="1"/>
        </p:nvSpPr>
        <p:spPr>
          <a:xfrm>
            <a:off x="1225667" y="3007783"/>
            <a:ext cx="21570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INDEX</a:t>
            </a:r>
            <a:endParaRPr lang="ko-KR" altLang="en-US" sz="3000" b="1" dirty="0">
              <a:solidFill>
                <a:schemeClr val="tx1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6429C8D-4737-4A91-8F5C-6681B00D7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1392" y="2281780"/>
            <a:ext cx="5472608" cy="2160587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9F975B-022A-4DA9-A72C-AE1B32F3F4F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E2C80-339B-4049-B069-DE212B77EEF0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2019-05-01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6345D-5729-4166-9FB0-C3BD07B9B1C8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990D6-45F2-414A-B942-20DA7BB77CC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6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BDC02-1809-4F0D-A705-2F961C22E0B1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BCC0-A203-40A1-828F-BB769E2BDBBF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2019-05-01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E1412-C42D-4689-945A-56D4A627F7AE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A7444-1CD4-1942-A09D-9F99B0FD00E7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BA50A0-EB0D-4D7B-B5BC-48F16EA4967F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10D4E-C5FD-4ACE-AA68-C03F527537EA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2019-05-01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1A7F3-15FA-4189-B996-03C962E9AB5D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F08F-96A5-854C-AF60-6C62ED11C8A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6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으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4B14DC-C56D-43D4-AA1E-CA6DE2106BB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2DDF5-68DC-40B8-BE53-FCB2052C31F3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2019-05-01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93741-D8D6-49D0-8D7A-C47788B8E04B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99C08-1839-2E48-80C1-CD348EC39B45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5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9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6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1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4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9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73-65F0-CE41-82BE-5161BF54DA92}" type="datetimeFigureOut">
              <a:rPr kumimoji="1" lang="ko-KR" altLang="en-US" smtClean="0"/>
              <a:t>2019-05-01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46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6.png"/><Relationship Id="rId21" Type="http://schemas.openxmlformats.org/officeDocument/2006/relationships/image" Target="../media/image43.png"/><Relationship Id="rId7" Type="http://schemas.openxmlformats.org/officeDocument/2006/relationships/image" Target="../media/image49.png"/><Relationship Id="rId12" Type="http://schemas.openxmlformats.org/officeDocument/2006/relationships/image" Target="../media/image19.png"/><Relationship Id="rId17" Type="http://schemas.openxmlformats.org/officeDocument/2006/relationships/image" Target="../media/image38.png"/><Relationship Id="rId2" Type="http://schemas.openxmlformats.org/officeDocument/2006/relationships/image" Target="../media/image45.png"/><Relationship Id="rId16" Type="http://schemas.openxmlformats.org/officeDocument/2006/relationships/image" Target="../media/image3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3.png"/><Relationship Id="rId5" Type="http://schemas.openxmlformats.org/officeDocument/2006/relationships/image" Target="../media/image47.png"/><Relationship Id="rId15" Type="http://schemas.openxmlformats.org/officeDocument/2006/relationships/image" Target="../media/image36.png"/><Relationship Id="rId23" Type="http://schemas.openxmlformats.org/officeDocument/2006/relationships/image" Target="../media/image51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54.png"/><Relationship Id="rId9" Type="http://schemas.openxmlformats.org/officeDocument/2006/relationships/image" Target="../media/image55.png"/><Relationship Id="rId14" Type="http://schemas.openxmlformats.org/officeDocument/2006/relationships/image" Target="../media/image3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11" Type="http://schemas.openxmlformats.org/officeDocument/2006/relationships/image" Target="../media/image48.png"/><Relationship Id="rId5" Type="http://schemas.openxmlformats.org/officeDocument/2006/relationships/image" Target="../media/image33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6.png"/><Relationship Id="rId3" Type="http://schemas.openxmlformats.org/officeDocument/2006/relationships/image" Target="../media/image70.png"/><Relationship Id="rId7" Type="http://schemas.openxmlformats.org/officeDocument/2006/relationships/image" Target="../media/image79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5" Type="http://schemas.openxmlformats.org/officeDocument/2006/relationships/image" Target="../media/image72.png"/><Relationship Id="rId1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83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85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image" Target="../media/image84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Relationship Id="rId1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86.png"/><Relationship Id="rId12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openxmlformats.org/officeDocument/2006/relationships/image" Target="../media/image74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10" Type="http://schemas.openxmlformats.org/officeDocument/2006/relationships/image" Target="../media/image89.png"/><Relationship Id="rId4" Type="http://schemas.openxmlformats.org/officeDocument/2006/relationships/image" Target="../media/image72.png"/><Relationship Id="rId9" Type="http://schemas.openxmlformats.org/officeDocument/2006/relationships/image" Target="../media/image88.pn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86.png"/><Relationship Id="rId12" Type="http://schemas.openxmlformats.org/officeDocument/2006/relationships/image" Target="../media/image92.png"/><Relationship Id="rId17" Type="http://schemas.openxmlformats.org/officeDocument/2006/relationships/image" Target="../media/image78.png"/><Relationship Id="rId2" Type="http://schemas.openxmlformats.org/officeDocument/2006/relationships/image" Target="../media/image7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openxmlformats.org/officeDocument/2006/relationships/image" Target="../media/image91.png"/><Relationship Id="rId5" Type="http://schemas.openxmlformats.org/officeDocument/2006/relationships/image" Target="../media/image73.png"/><Relationship Id="rId15" Type="http://schemas.openxmlformats.org/officeDocument/2006/relationships/image" Target="../media/image76.png"/><Relationship Id="rId10" Type="http://schemas.openxmlformats.org/officeDocument/2006/relationships/image" Target="../media/image90.png"/><Relationship Id="rId4" Type="http://schemas.openxmlformats.org/officeDocument/2006/relationships/image" Target="../media/image72.png"/><Relationship Id="rId9" Type="http://schemas.openxmlformats.org/officeDocument/2006/relationships/image" Target="../media/image88.png"/><Relationship Id="rId1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94.png"/><Relationship Id="rId12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93.png"/><Relationship Id="rId10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95.png"/><Relationship Id="rId1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png"/><Relationship Id="rId5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6.png"/><Relationship Id="rId21" Type="http://schemas.openxmlformats.org/officeDocument/2006/relationships/image" Target="../media/image43.png"/><Relationship Id="rId7" Type="http://schemas.openxmlformats.org/officeDocument/2006/relationships/image" Target="../media/image5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5.png"/><Relationship Id="rId16" Type="http://schemas.openxmlformats.org/officeDocument/2006/relationships/image" Target="../media/image3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11" Type="http://schemas.openxmlformats.org/officeDocument/2006/relationships/image" Target="../media/image3.png"/><Relationship Id="rId5" Type="http://schemas.openxmlformats.org/officeDocument/2006/relationships/image" Target="../media/image48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6.png"/><Relationship Id="rId21" Type="http://schemas.openxmlformats.org/officeDocument/2006/relationships/image" Target="../media/image52.png"/><Relationship Id="rId7" Type="http://schemas.openxmlformats.org/officeDocument/2006/relationships/image" Target="../media/image50.png"/><Relationship Id="rId12" Type="http://schemas.openxmlformats.org/officeDocument/2006/relationships/image" Target="../media/image3.png"/><Relationship Id="rId17" Type="http://schemas.openxmlformats.org/officeDocument/2006/relationships/image" Target="../media/image37.png"/><Relationship Id="rId2" Type="http://schemas.openxmlformats.org/officeDocument/2006/relationships/image" Target="../media/image4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11" Type="http://schemas.openxmlformats.org/officeDocument/2006/relationships/image" Target="../media/image32.png"/><Relationship Id="rId5" Type="http://schemas.openxmlformats.org/officeDocument/2006/relationships/image" Target="../media/image48.png"/><Relationship Id="rId15" Type="http://schemas.openxmlformats.org/officeDocument/2006/relationships/image" Target="../media/image35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31548-0FAC-764B-9665-2C5777065F34}"/>
              </a:ext>
            </a:extLst>
          </p:cNvPr>
          <p:cNvSpPr txBox="1"/>
          <p:nvPr/>
        </p:nvSpPr>
        <p:spPr>
          <a:xfrm>
            <a:off x="1796315" y="2951946"/>
            <a:ext cx="55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  <a:p>
            <a:pPr algn="ctr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(+Self attention)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CD199E3E-F568-411C-8D8D-EB5D3D130053}"/>
              </a:ext>
            </a:extLst>
          </p:cNvPr>
          <p:cNvCxnSpPr>
            <a:cxnSpLocks/>
            <a:stCxn id="16" idx="3"/>
            <a:endCxn id="52" idx="0"/>
          </p:cNvCxnSpPr>
          <p:nvPr/>
        </p:nvCxnSpPr>
        <p:spPr>
          <a:xfrm>
            <a:off x="3974734" y="3054787"/>
            <a:ext cx="3302045" cy="74842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A0D9A-96BE-47C2-BBFC-F56D43C08616}"/>
                  </a:ext>
                </a:extLst>
              </p:cNvPr>
              <p:cNvSpPr txBox="1"/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A0D9A-96BE-47C2-BBFC-F56D43C08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4C75D-BA4F-4A1B-9195-BB37AAC8026E}"/>
                  </a:ext>
                </a:extLst>
              </p:cNvPr>
              <p:cNvSpPr txBox="1"/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4C75D-BA4F-4A1B-9195-BB37AAC8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A517C7-EFAE-4118-A892-74D2D5E58026}"/>
                  </a:ext>
                </a:extLst>
              </p:cNvPr>
              <p:cNvSpPr txBox="1"/>
              <p:nvPr/>
            </p:nvSpPr>
            <p:spPr>
              <a:xfrm>
                <a:off x="2181605" y="1967634"/>
                <a:ext cx="5359076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          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A517C7-EFAE-4118-A892-74D2D5E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05" y="1967634"/>
                <a:ext cx="5359076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0646AB8-10C7-4572-93A2-2EC0619D8E5F}"/>
              </a:ext>
            </a:extLst>
          </p:cNvPr>
          <p:cNvSpPr/>
          <p:nvPr/>
        </p:nvSpPr>
        <p:spPr>
          <a:xfrm rot="10800000">
            <a:off x="2088745" y="2990610"/>
            <a:ext cx="345583" cy="516764"/>
          </a:xfrm>
          <a:prstGeom prst="downArrow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299AAD4-7328-4D6B-9520-29AF7BD21114}"/>
              </a:ext>
            </a:extLst>
          </p:cNvPr>
          <p:cNvSpPr/>
          <p:nvPr/>
        </p:nvSpPr>
        <p:spPr>
          <a:xfrm>
            <a:off x="4595273" y="3224064"/>
            <a:ext cx="342952" cy="50282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430027-BA37-4774-9351-07EC87D0AF8E}"/>
              </a:ext>
            </a:extLst>
          </p:cNvPr>
          <p:cNvSpPr/>
          <p:nvPr/>
        </p:nvSpPr>
        <p:spPr>
          <a:xfrm>
            <a:off x="3666961" y="2943523"/>
            <a:ext cx="257900" cy="226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81548B-C463-4CBC-B901-4E73114887B9}"/>
                  </a:ext>
                </a:extLst>
              </p:cNvPr>
              <p:cNvSpPr txBox="1"/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81548B-C463-4CBC-B901-4E731148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973E36-BB74-4190-A70A-3D70DB58A297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1493650" y="3170105"/>
            <a:ext cx="2302261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4E842D-1409-4B12-9CC1-1BDD2A0154F6}"/>
              </a:ext>
            </a:extLst>
          </p:cNvPr>
          <p:cNvCxnSpPr>
            <a:cxnSpLocks/>
            <a:stCxn id="26" idx="0"/>
            <a:endCxn id="15" idx="4"/>
          </p:cNvCxnSpPr>
          <p:nvPr/>
        </p:nvCxnSpPr>
        <p:spPr>
          <a:xfrm flipV="1">
            <a:off x="3046009" y="3170105"/>
            <a:ext cx="749902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2050C2-9D3A-455B-A185-12D9046269EC}"/>
              </a:ext>
            </a:extLst>
          </p:cNvPr>
          <p:cNvCxnSpPr>
            <a:cxnSpLocks/>
            <a:stCxn id="29" idx="0"/>
            <a:endCxn id="15" idx="4"/>
          </p:cNvCxnSpPr>
          <p:nvPr/>
        </p:nvCxnSpPr>
        <p:spPr>
          <a:xfrm flipH="1" flipV="1">
            <a:off x="3795911" y="3170105"/>
            <a:ext cx="751249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15419-6BAD-4889-95B8-ECD555F72442}"/>
                  </a:ext>
                </a:extLst>
              </p:cNvPr>
              <p:cNvSpPr txBox="1"/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15419-6BAD-4889-95B8-ECD555F7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5782F4-00E5-4E1D-89FD-B44734C8F669}"/>
                  </a:ext>
                </a:extLst>
              </p:cNvPr>
              <p:cNvSpPr txBox="1"/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5782F4-00E5-4E1D-89FD-B44734C8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DDE30-15D1-4B8F-B291-B1C242147EA2}"/>
                  </a:ext>
                </a:extLst>
              </p:cNvPr>
              <p:cNvSpPr txBox="1"/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DDE30-15D1-4B8F-B291-B1C24214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2D8897C-CB21-441C-A39B-4151BCA2684D}"/>
                  </a:ext>
                </a:extLst>
              </p:cNvPr>
              <p:cNvSpPr/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2D8897C-CB21-441C-A39B-4151BCA2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B3912B-4F33-4EE1-A334-4843F7FF7507}"/>
              </a:ext>
            </a:extLst>
          </p:cNvPr>
          <p:cNvCxnSpPr>
            <a:cxnSpLocks/>
          </p:cNvCxnSpPr>
          <p:nvPr/>
        </p:nvCxnSpPr>
        <p:spPr>
          <a:xfrm>
            <a:off x="19699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5166614-F754-4472-9B00-F262BD06303C}"/>
                  </a:ext>
                </a:extLst>
              </p:cNvPr>
              <p:cNvSpPr/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5166614-F754-4472-9B00-F262BD063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3D5828-A0C9-41EA-AB3A-BDA7D2696682}"/>
              </a:ext>
            </a:extLst>
          </p:cNvPr>
          <p:cNvCxnSpPr>
            <a:cxnSpLocks/>
          </p:cNvCxnSpPr>
          <p:nvPr/>
        </p:nvCxnSpPr>
        <p:spPr>
          <a:xfrm>
            <a:off x="3516470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FA5FE5A2-E6C0-4C95-9781-46E645A17A7F}"/>
                  </a:ext>
                </a:extLst>
              </p:cNvPr>
              <p:cNvSpPr/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FA5FE5A2-E6C0-4C95-9781-46E645A17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02567FF-7235-437B-9257-F36D184EEA64}"/>
                  </a:ext>
                </a:extLst>
              </p:cNvPr>
              <p:cNvSpPr/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02567FF-7235-437B-9257-F36D184EE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A9720F-5CE5-497B-8591-1960C4C74499}"/>
              </a:ext>
            </a:extLst>
          </p:cNvPr>
          <p:cNvCxnSpPr>
            <a:cxnSpLocks/>
          </p:cNvCxnSpPr>
          <p:nvPr/>
        </p:nvCxnSpPr>
        <p:spPr>
          <a:xfrm>
            <a:off x="50348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CA7657-C6F5-4F76-B87A-270902368A31}"/>
              </a:ext>
            </a:extLst>
          </p:cNvPr>
          <p:cNvCxnSpPr>
            <a:cxnSpLocks/>
          </p:cNvCxnSpPr>
          <p:nvPr/>
        </p:nvCxnSpPr>
        <p:spPr>
          <a:xfrm flipV="1">
            <a:off x="578981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724B258-2FF8-427E-8716-0259A1FDE261}"/>
                  </a:ext>
                </a:extLst>
              </p:cNvPr>
              <p:cNvSpPr/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724B258-2FF8-427E-8716-0259A1FDE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BD68C-E962-4A2A-A0FE-18155EC7EC41}"/>
              </a:ext>
            </a:extLst>
          </p:cNvPr>
          <p:cNvSpPr/>
          <p:nvPr/>
        </p:nvSpPr>
        <p:spPr>
          <a:xfrm>
            <a:off x="2046668" y="387428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761F66-2227-43E8-B2CC-15CA58316AE9}"/>
              </a:ext>
            </a:extLst>
          </p:cNvPr>
          <p:cNvCxnSpPr>
            <a:cxnSpLocks/>
          </p:cNvCxnSpPr>
          <p:nvPr/>
        </p:nvCxnSpPr>
        <p:spPr>
          <a:xfrm flipV="1">
            <a:off x="148700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84F73C7-9A95-4244-B55C-83F7B874A029}"/>
                  </a:ext>
                </a:extLst>
              </p:cNvPr>
              <p:cNvSpPr/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84F73C7-9A95-4244-B55C-83F7B874A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382265-4573-494A-AB17-A925354FF322}"/>
              </a:ext>
            </a:extLst>
          </p:cNvPr>
          <p:cNvCxnSpPr>
            <a:cxnSpLocks/>
          </p:cNvCxnSpPr>
          <p:nvPr/>
        </p:nvCxnSpPr>
        <p:spPr>
          <a:xfrm flipV="1">
            <a:off x="303936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E26B0DB-33CF-4B18-A928-EFC1032ABEC2}"/>
                  </a:ext>
                </a:extLst>
              </p:cNvPr>
              <p:cNvSpPr/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E26B0DB-33CF-4B18-A928-EFC1032AB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0BA617-B9A0-4DAC-A2C4-9280FB29D0DC}"/>
              </a:ext>
            </a:extLst>
          </p:cNvPr>
          <p:cNvCxnSpPr>
            <a:cxnSpLocks/>
          </p:cNvCxnSpPr>
          <p:nvPr/>
        </p:nvCxnSpPr>
        <p:spPr>
          <a:xfrm flipV="1">
            <a:off x="578981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BBF132-C7D8-423F-BBA6-8157EB883AF4}"/>
              </a:ext>
            </a:extLst>
          </p:cNvPr>
          <p:cNvSpPr/>
          <p:nvPr/>
        </p:nvSpPr>
        <p:spPr>
          <a:xfrm>
            <a:off x="5444608" y="491775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8AC5083-F19F-49D5-A40D-B1AE77710B1C}"/>
              </a:ext>
            </a:extLst>
          </p:cNvPr>
          <p:cNvCxnSpPr>
            <a:cxnSpLocks/>
          </p:cNvCxnSpPr>
          <p:nvPr/>
        </p:nvCxnSpPr>
        <p:spPr>
          <a:xfrm flipV="1">
            <a:off x="454051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DB1F217-339E-41BF-8AD5-7AAF93540F7D}"/>
                  </a:ext>
                </a:extLst>
              </p:cNvPr>
              <p:cNvSpPr/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DB1F217-339E-41BF-8AD5-7AAF9354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52581C-A142-4548-B907-9E675D934269}"/>
              </a:ext>
            </a:extLst>
          </p:cNvPr>
          <p:cNvSpPr/>
          <p:nvPr/>
        </p:nvSpPr>
        <p:spPr>
          <a:xfrm>
            <a:off x="2046669" y="4917756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5CF3E0-28C0-4D39-BE6D-209111DE4AD6}"/>
              </a:ext>
            </a:extLst>
          </p:cNvPr>
          <p:cNvSpPr/>
          <p:nvPr/>
        </p:nvSpPr>
        <p:spPr>
          <a:xfrm>
            <a:off x="3584689" y="3874284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919CD2-7CC7-462D-8436-14941F7E7801}"/>
              </a:ext>
            </a:extLst>
          </p:cNvPr>
          <p:cNvSpPr/>
          <p:nvPr/>
        </p:nvSpPr>
        <p:spPr>
          <a:xfrm>
            <a:off x="3584690" y="491775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BC8AC45-D141-492F-AE94-DB7057445D7B}"/>
                  </a:ext>
                </a:extLst>
              </p:cNvPr>
              <p:cNvSpPr/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BC8AC45-D141-492F-AE94-DB7057445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90D532-F427-46EB-BADE-918FD5EA3660}"/>
              </a:ext>
            </a:extLst>
          </p:cNvPr>
          <p:cNvCxnSpPr>
            <a:cxnSpLocks/>
          </p:cNvCxnSpPr>
          <p:nvPr/>
        </p:nvCxnSpPr>
        <p:spPr>
          <a:xfrm flipV="1">
            <a:off x="8523320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300EFE-7120-423C-9D8F-C8D138EBBDE8}"/>
                  </a:ext>
                </a:extLst>
              </p:cNvPr>
              <p:cNvSpPr/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300EFE-7120-423C-9D8F-C8D138EBB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1AA0D7-C4AD-49A9-BA7F-280F0BAB1B2B}"/>
              </a:ext>
            </a:extLst>
          </p:cNvPr>
          <p:cNvCxnSpPr>
            <a:cxnSpLocks/>
          </p:cNvCxnSpPr>
          <p:nvPr/>
        </p:nvCxnSpPr>
        <p:spPr>
          <a:xfrm flipV="1">
            <a:off x="8523320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E9CA0E3-FEE7-4130-B2FD-FBDA0D5082E3}"/>
                  </a:ext>
                </a:extLst>
              </p:cNvPr>
              <p:cNvSpPr/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E9CA0E3-FEE7-4130-B2FD-FBDA0D508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790EC8-4390-4775-A659-C0068B0A755C}"/>
              </a:ext>
            </a:extLst>
          </p:cNvPr>
          <p:cNvSpPr/>
          <p:nvPr/>
        </p:nvSpPr>
        <p:spPr>
          <a:xfrm>
            <a:off x="6361126" y="387032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9B4C04-D2F7-4607-A777-14BA127D330A}"/>
                  </a:ext>
                </a:extLst>
              </p:cNvPr>
              <p:cNvSpPr/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9B4C04-D2F7-4607-A777-14BA127D3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B2A7D05-0FB6-4416-AB91-A15A17892B57}"/>
              </a:ext>
            </a:extLst>
          </p:cNvPr>
          <p:cNvCxnSpPr>
            <a:cxnSpLocks/>
          </p:cNvCxnSpPr>
          <p:nvPr/>
        </p:nvCxnSpPr>
        <p:spPr>
          <a:xfrm flipV="1">
            <a:off x="727013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D8C2A6-E32B-4E20-9745-1C051759D176}"/>
                  </a:ext>
                </a:extLst>
              </p:cNvPr>
              <p:cNvSpPr/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D8C2A6-E32B-4E20-9745-1C051759D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3715F1-2B33-4667-83EA-4BAB7AF82A6B}"/>
              </a:ext>
            </a:extLst>
          </p:cNvPr>
          <p:cNvCxnSpPr>
            <a:cxnSpLocks/>
          </p:cNvCxnSpPr>
          <p:nvPr/>
        </p:nvCxnSpPr>
        <p:spPr>
          <a:xfrm flipV="1">
            <a:off x="727013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41E75C-8803-4364-87AA-E65D0C0062FD}"/>
                  </a:ext>
                </a:extLst>
              </p:cNvPr>
              <p:cNvSpPr/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41E75C-8803-4364-87AA-E65D0C006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E085C70-212C-4A5A-8E63-E91E3437BB09}"/>
              </a:ext>
            </a:extLst>
          </p:cNvPr>
          <p:cNvCxnSpPr>
            <a:cxnSpLocks/>
          </p:cNvCxnSpPr>
          <p:nvPr/>
        </p:nvCxnSpPr>
        <p:spPr>
          <a:xfrm>
            <a:off x="629323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AC8AD96-4348-41A3-B28E-7076D81698D8}"/>
              </a:ext>
            </a:extLst>
          </p:cNvPr>
          <p:cNvCxnSpPr>
            <a:cxnSpLocks/>
          </p:cNvCxnSpPr>
          <p:nvPr/>
        </p:nvCxnSpPr>
        <p:spPr>
          <a:xfrm>
            <a:off x="7759527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A3AD1F-307B-4526-9C95-65184266FF3B}"/>
                  </a:ext>
                </a:extLst>
              </p:cNvPr>
              <p:cNvSpPr txBox="1"/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A3AD1F-307B-4526-9C95-65184266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2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505BFB-BE92-4A74-A1A9-B554787D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1" y="2056994"/>
            <a:ext cx="7203029" cy="2744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73520-4E08-4727-85C6-5FDF61314AB9}"/>
              </a:ext>
            </a:extLst>
          </p:cNvPr>
          <p:cNvSpPr txBox="1"/>
          <p:nvPr/>
        </p:nvSpPr>
        <p:spPr>
          <a:xfrm>
            <a:off x="1766656" y="4909352"/>
            <a:ext cx="6445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Neural Machine Translation by Jointly Learning to Align and Translate, </a:t>
            </a:r>
            <a:r>
              <a:rPr lang="en-US" altLang="ko-KR" sz="1100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Bahdanau</a:t>
            </a:r>
            <a:r>
              <a:rPr lang="en-US" altLang="ko-KR" sz="11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et al., 2014</a:t>
            </a:r>
            <a:endParaRPr lang="ko-KR" altLang="en-US" sz="11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7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F0A45-919D-436B-8EC0-EF8DA36C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56" y="1310694"/>
            <a:ext cx="8102776" cy="4166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327F9-75A9-423F-800B-C279933B0B46}"/>
              </a:ext>
            </a:extLst>
          </p:cNvPr>
          <p:cNvSpPr txBox="1"/>
          <p:nvPr/>
        </p:nvSpPr>
        <p:spPr>
          <a:xfrm>
            <a:off x="1787249" y="5547306"/>
            <a:ext cx="6445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Neural Machine Translation by Jointly Learning to Align and Translate, </a:t>
            </a:r>
            <a:r>
              <a:rPr lang="en-US" altLang="ko-KR" sz="1100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Bahdanau</a:t>
            </a:r>
            <a:r>
              <a:rPr lang="en-US" altLang="ko-KR" sz="11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et al., 2014</a:t>
            </a:r>
            <a:endParaRPr lang="ko-KR" altLang="en-US" sz="11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4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D1D4A08-8B5C-4B83-898C-42C9FB71E832}"/>
                  </a:ext>
                </a:extLst>
              </p:cNvPr>
              <p:cNvSpPr/>
              <p:nvPr/>
            </p:nvSpPr>
            <p:spPr>
              <a:xfrm>
                <a:off x="1904535" y="4759957"/>
                <a:ext cx="878359" cy="658299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D1D4A08-8B5C-4B83-898C-42C9FB71E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35" y="4759957"/>
                <a:ext cx="878359" cy="658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26D9D8-8CF0-4998-A29E-7A14BF2600FA}"/>
              </a:ext>
            </a:extLst>
          </p:cNvPr>
          <p:cNvCxnSpPr>
            <a:cxnSpLocks/>
          </p:cNvCxnSpPr>
          <p:nvPr/>
        </p:nvCxnSpPr>
        <p:spPr>
          <a:xfrm>
            <a:off x="2820038" y="508910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33C0CA8-2E69-48E3-A5C3-318669C4868D}"/>
                  </a:ext>
                </a:extLst>
              </p:cNvPr>
              <p:cNvSpPr/>
              <p:nvPr/>
            </p:nvSpPr>
            <p:spPr>
              <a:xfrm>
                <a:off x="3794251" y="4759957"/>
                <a:ext cx="878359" cy="65829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33C0CA8-2E69-48E3-A5C3-318669C48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51" y="4759957"/>
                <a:ext cx="878359" cy="65829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47EBC2-4A20-4566-9696-9B7AED4B1AA3}"/>
              </a:ext>
            </a:extLst>
          </p:cNvPr>
          <p:cNvCxnSpPr>
            <a:cxnSpLocks/>
          </p:cNvCxnSpPr>
          <p:nvPr/>
        </p:nvCxnSpPr>
        <p:spPr>
          <a:xfrm>
            <a:off x="4703892" y="508910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508543-8402-4063-98AE-E3D47D3BEBEC}"/>
              </a:ext>
            </a:extLst>
          </p:cNvPr>
          <p:cNvCxnSpPr>
            <a:cxnSpLocks/>
          </p:cNvCxnSpPr>
          <p:nvPr/>
        </p:nvCxnSpPr>
        <p:spPr>
          <a:xfrm>
            <a:off x="3448593" y="508910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1126E2-665B-4637-B108-FEFD2BFE5A76}"/>
                  </a:ext>
                </a:extLst>
              </p:cNvPr>
              <p:cNvSpPr/>
              <p:nvPr/>
            </p:nvSpPr>
            <p:spPr>
              <a:xfrm>
                <a:off x="6926441" y="4759957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1126E2-665B-4637-B108-FEFD2BFE5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41" y="4759957"/>
                <a:ext cx="878359" cy="658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A73EAA2-FFD2-4F2D-9593-DCB55185EC06}"/>
                  </a:ext>
                </a:extLst>
              </p:cNvPr>
              <p:cNvSpPr/>
              <p:nvPr/>
            </p:nvSpPr>
            <p:spPr>
              <a:xfrm>
                <a:off x="5650513" y="4759957"/>
                <a:ext cx="878359" cy="658299"/>
              </a:xfrm>
              <a:prstGeom prst="round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A73EAA2-FFD2-4F2D-9593-DCB55185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3" y="4759957"/>
                <a:ext cx="878359" cy="6582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8AB27F-F0A3-4045-9523-DFBF349BE6D4}"/>
              </a:ext>
            </a:extLst>
          </p:cNvPr>
          <p:cNvCxnSpPr>
            <a:cxnSpLocks/>
          </p:cNvCxnSpPr>
          <p:nvPr/>
        </p:nvCxnSpPr>
        <p:spPr>
          <a:xfrm>
            <a:off x="6612912" y="508910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03172E-2F2C-4448-BC7A-1986A2D4D2DF}"/>
              </a:ext>
            </a:extLst>
          </p:cNvPr>
          <p:cNvCxnSpPr>
            <a:cxnSpLocks/>
          </p:cNvCxnSpPr>
          <p:nvPr/>
        </p:nvCxnSpPr>
        <p:spPr>
          <a:xfrm flipV="1">
            <a:off x="7358980" y="4316849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CBB201E-1F7C-43A7-9CC8-1FFF5BB29620}"/>
                  </a:ext>
                </a:extLst>
              </p:cNvPr>
              <p:cNvSpPr/>
              <p:nvPr/>
            </p:nvSpPr>
            <p:spPr>
              <a:xfrm>
                <a:off x="7013769" y="385400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𝐲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CBB201E-1F7C-43A7-9CC8-1FFF5BB29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769" y="3854003"/>
                <a:ext cx="690420" cy="3914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09D8A-0A89-4B29-A80B-D63520D1BD76}"/>
              </a:ext>
            </a:extLst>
          </p:cNvPr>
          <p:cNvSpPr/>
          <p:nvPr/>
        </p:nvSpPr>
        <p:spPr>
          <a:xfrm>
            <a:off x="2941123" y="4831029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3CB062-5DD2-4FBC-B96A-00C9E31E36EA}"/>
              </a:ext>
            </a:extLst>
          </p:cNvPr>
          <p:cNvCxnSpPr>
            <a:cxnSpLocks/>
          </p:cNvCxnSpPr>
          <p:nvPr/>
        </p:nvCxnSpPr>
        <p:spPr>
          <a:xfrm flipV="1">
            <a:off x="2337074" y="549574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62F246-1405-4841-A883-C961BA77AE79}"/>
                  </a:ext>
                </a:extLst>
              </p:cNvPr>
              <p:cNvSpPr/>
              <p:nvPr/>
            </p:nvSpPr>
            <p:spPr>
              <a:xfrm>
                <a:off x="1991864" y="587450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62F246-1405-4841-A883-C961BA77A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64" y="5874500"/>
                <a:ext cx="690420" cy="391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FF1328-F24B-4E58-8A66-CE5134972FAB}"/>
              </a:ext>
            </a:extLst>
          </p:cNvPr>
          <p:cNvCxnSpPr>
            <a:cxnSpLocks/>
          </p:cNvCxnSpPr>
          <p:nvPr/>
        </p:nvCxnSpPr>
        <p:spPr>
          <a:xfrm flipV="1">
            <a:off x="4226790" y="549574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F3CD53F-92CE-4B49-AF5E-494E68672D52}"/>
                  </a:ext>
                </a:extLst>
              </p:cNvPr>
              <p:cNvSpPr/>
              <p:nvPr/>
            </p:nvSpPr>
            <p:spPr>
              <a:xfrm>
                <a:off x="3881580" y="587450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F3CD53F-92CE-4B49-AF5E-494E68672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0" y="5874500"/>
                <a:ext cx="690420" cy="391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D751D5-31C8-422F-BDA4-58FD6E09409E}"/>
              </a:ext>
            </a:extLst>
          </p:cNvPr>
          <p:cNvCxnSpPr>
            <a:cxnSpLocks/>
          </p:cNvCxnSpPr>
          <p:nvPr/>
        </p:nvCxnSpPr>
        <p:spPr>
          <a:xfrm flipV="1">
            <a:off x="7358980" y="549574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A1903F-F2F6-460A-9D0D-592BEE05F2A4}"/>
              </a:ext>
            </a:extLst>
          </p:cNvPr>
          <p:cNvSpPr/>
          <p:nvPr/>
        </p:nvSpPr>
        <p:spPr>
          <a:xfrm>
            <a:off x="7013770" y="5874500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2579D-F698-40CA-9CB4-299B3CE7152D}"/>
              </a:ext>
            </a:extLst>
          </p:cNvPr>
          <p:cNvCxnSpPr>
            <a:cxnSpLocks/>
          </p:cNvCxnSpPr>
          <p:nvPr/>
        </p:nvCxnSpPr>
        <p:spPr>
          <a:xfrm flipV="1">
            <a:off x="6083052" y="549574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E440199-15FC-4E4B-9319-A050D441B35E}"/>
                  </a:ext>
                </a:extLst>
              </p:cNvPr>
              <p:cNvSpPr/>
              <p:nvPr/>
            </p:nvSpPr>
            <p:spPr>
              <a:xfrm>
                <a:off x="5737842" y="587450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E440199-15FC-4E4B-9319-A050D441B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842" y="5874500"/>
                <a:ext cx="690420" cy="391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B9501D-8136-450E-BFB9-62FD6C789FA0}"/>
              </a:ext>
            </a:extLst>
          </p:cNvPr>
          <p:cNvSpPr/>
          <p:nvPr/>
        </p:nvSpPr>
        <p:spPr>
          <a:xfrm>
            <a:off x="2941124" y="5874500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51534F-09A7-4EAB-B2C3-7C034AA7257D}"/>
              </a:ext>
            </a:extLst>
          </p:cNvPr>
          <p:cNvCxnSpPr>
            <a:cxnSpLocks/>
          </p:cNvCxnSpPr>
          <p:nvPr/>
        </p:nvCxnSpPr>
        <p:spPr>
          <a:xfrm>
            <a:off x="5348658" y="508910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DA6DE2-4EAC-4737-A1D5-075D9FF49A9F}"/>
              </a:ext>
            </a:extLst>
          </p:cNvPr>
          <p:cNvSpPr/>
          <p:nvPr/>
        </p:nvSpPr>
        <p:spPr>
          <a:xfrm>
            <a:off x="4816501" y="483102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28AD1E-F043-4800-8D59-DF065981A4D2}"/>
              </a:ext>
            </a:extLst>
          </p:cNvPr>
          <p:cNvSpPr/>
          <p:nvPr/>
        </p:nvSpPr>
        <p:spPr>
          <a:xfrm>
            <a:off x="4816502" y="5874499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F5A129-EE05-4BDF-9F7E-B367C213B08B}"/>
              </a:ext>
            </a:extLst>
          </p:cNvPr>
          <p:cNvSpPr/>
          <p:nvPr/>
        </p:nvSpPr>
        <p:spPr>
          <a:xfrm>
            <a:off x="4543660" y="3900267"/>
            <a:ext cx="257900" cy="226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0B1EA6-679C-43DA-B27C-89F5FEA907B7}"/>
                  </a:ext>
                </a:extLst>
              </p:cNvPr>
              <p:cNvSpPr txBox="1"/>
              <p:nvPr/>
            </p:nvSpPr>
            <p:spPr>
              <a:xfrm>
                <a:off x="4503838" y="3842254"/>
                <a:ext cx="3475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0B1EA6-679C-43DA-B27C-89F5FEA9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38" y="3842254"/>
                <a:ext cx="34759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14F10B4-6E5D-4299-9807-3196C4F40876}"/>
              </a:ext>
            </a:extLst>
          </p:cNvPr>
          <p:cNvCxnSpPr>
            <a:stCxn id="5" idx="0"/>
            <a:endCxn id="29" idx="4"/>
          </p:cNvCxnSpPr>
          <p:nvPr/>
        </p:nvCxnSpPr>
        <p:spPr>
          <a:xfrm flipV="1">
            <a:off x="2343715" y="4126849"/>
            <a:ext cx="2328895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31974F-A43E-4758-B355-6EF419F9BBBC}"/>
              </a:ext>
            </a:extLst>
          </p:cNvPr>
          <p:cNvCxnSpPr>
            <a:stCxn id="7" idx="0"/>
            <a:endCxn id="29" idx="4"/>
          </p:cNvCxnSpPr>
          <p:nvPr/>
        </p:nvCxnSpPr>
        <p:spPr>
          <a:xfrm flipV="1">
            <a:off x="4233431" y="4126849"/>
            <a:ext cx="439179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B78231-1351-432D-A928-A1D6AE91323D}"/>
              </a:ext>
            </a:extLst>
          </p:cNvPr>
          <p:cNvCxnSpPr>
            <a:cxnSpLocks/>
            <a:stCxn id="11" idx="0"/>
            <a:endCxn id="29" idx="4"/>
          </p:cNvCxnSpPr>
          <p:nvPr/>
        </p:nvCxnSpPr>
        <p:spPr>
          <a:xfrm flipH="1" flipV="1">
            <a:off x="4672610" y="4126849"/>
            <a:ext cx="1417083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0AD93C-DD0B-4ACA-AF02-A38FD5ACFC49}"/>
                  </a:ext>
                </a:extLst>
              </p:cNvPr>
              <p:cNvSpPr txBox="1"/>
              <p:nvPr/>
            </p:nvSpPr>
            <p:spPr>
              <a:xfrm>
                <a:off x="3161222" y="4085035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0AD93C-DD0B-4ACA-AF02-A38FD5AC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22" y="4085035"/>
                <a:ext cx="551814" cy="3250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B9728D-1426-4863-BDBD-2A28209A7FC0}"/>
                  </a:ext>
                </a:extLst>
              </p:cNvPr>
              <p:cNvSpPr txBox="1"/>
              <p:nvPr/>
            </p:nvSpPr>
            <p:spPr>
              <a:xfrm>
                <a:off x="4342370" y="4318604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B9728D-1426-4863-BDBD-2A28209A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70" y="4318604"/>
                <a:ext cx="551814" cy="3250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222F68-6370-4A5C-9E01-A203BED5A84C}"/>
                  </a:ext>
                </a:extLst>
              </p:cNvPr>
              <p:cNvSpPr txBox="1"/>
              <p:nvPr/>
            </p:nvSpPr>
            <p:spPr>
              <a:xfrm>
                <a:off x="5278299" y="4126849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222F68-6370-4A5C-9E01-A203BED5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99" y="4126849"/>
                <a:ext cx="551814" cy="3250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79D77D-BB13-4986-91DC-FFDB00CD167A}"/>
                  </a:ext>
                </a:extLst>
              </p:cNvPr>
              <p:cNvSpPr txBox="1"/>
              <p:nvPr/>
            </p:nvSpPr>
            <p:spPr>
              <a:xfrm>
                <a:off x="4427985" y="3528549"/>
                <a:ext cx="551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79D77D-BB13-4986-91DC-FFDB00CD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5" y="3528549"/>
                <a:ext cx="5518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51C0423-5C0B-482E-9054-1FCDBB0A347B}"/>
              </a:ext>
            </a:extLst>
          </p:cNvPr>
          <p:cNvSpPr txBox="1"/>
          <p:nvPr/>
        </p:nvSpPr>
        <p:spPr>
          <a:xfrm>
            <a:off x="6428262" y="3150756"/>
            <a:ext cx="91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0: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긍정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C812A0-2ECF-43D8-AA5C-9A5BF58D6D36}"/>
              </a:ext>
            </a:extLst>
          </p:cNvPr>
          <p:cNvSpPr txBox="1"/>
          <p:nvPr/>
        </p:nvSpPr>
        <p:spPr>
          <a:xfrm>
            <a:off x="7407702" y="3150756"/>
            <a:ext cx="91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1: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부정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5F9CE8-57D3-47EE-B54D-17AB85A7C4EC}"/>
              </a:ext>
            </a:extLst>
          </p:cNvPr>
          <p:cNvCxnSpPr>
            <a:stCxn id="14" idx="0"/>
            <a:endCxn id="39" idx="2"/>
          </p:cNvCxnSpPr>
          <p:nvPr/>
        </p:nvCxnSpPr>
        <p:spPr>
          <a:xfrm flipV="1">
            <a:off x="7358979" y="3489310"/>
            <a:ext cx="508713" cy="36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CD8D7BB-F774-48CB-9382-0C913BEC5FDC}"/>
              </a:ext>
            </a:extLst>
          </p:cNvPr>
          <p:cNvCxnSpPr>
            <a:stCxn id="14" idx="0"/>
            <a:endCxn id="38" idx="2"/>
          </p:cNvCxnSpPr>
          <p:nvPr/>
        </p:nvCxnSpPr>
        <p:spPr>
          <a:xfrm flipH="1" flipV="1">
            <a:off x="6888252" y="3489310"/>
            <a:ext cx="470727" cy="36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241656-5D3C-44DA-A583-F200A219BD38}"/>
              </a:ext>
            </a:extLst>
          </p:cNvPr>
          <p:cNvSpPr txBox="1"/>
          <p:nvPr/>
        </p:nvSpPr>
        <p:spPr>
          <a:xfrm>
            <a:off x="1045422" y="1010210"/>
            <a:ext cx="64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Project :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뉴스 기사 및 댓글 극성 방법론 개발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F63CF604-49A9-47FD-8606-ECCC4BF9A1BF}"/>
              </a:ext>
            </a:extLst>
          </p:cNvPr>
          <p:cNvSpPr txBox="1">
            <a:spLocks/>
          </p:cNvSpPr>
          <p:nvPr/>
        </p:nvSpPr>
        <p:spPr>
          <a:xfrm>
            <a:off x="1045422" y="1590243"/>
            <a:ext cx="7957901" cy="148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0" dirty="0">
                <a:solidFill>
                  <a:schemeClr val="tx1"/>
                </a:solidFill>
              </a:rPr>
              <a:t>Model </a:t>
            </a:r>
          </a:p>
          <a:p>
            <a:pPr marL="285750" indent="-285750">
              <a:buFontTx/>
              <a:buChar char="-"/>
            </a:pPr>
            <a:r>
              <a:rPr lang="ko-KR" altLang="en-US" sz="1600" b="0" dirty="0">
                <a:solidFill>
                  <a:schemeClr val="tx1"/>
                </a:solidFill>
              </a:rPr>
              <a:t>중립 </a:t>
            </a:r>
            <a:r>
              <a:rPr lang="en-US" altLang="ko-KR" sz="1600" b="0" dirty="0">
                <a:solidFill>
                  <a:schemeClr val="tx1"/>
                </a:solidFill>
              </a:rPr>
              <a:t>class</a:t>
            </a:r>
            <a:r>
              <a:rPr lang="ko-KR" altLang="en-US" sz="1600" b="0" dirty="0">
                <a:solidFill>
                  <a:schemeClr val="tx1"/>
                </a:solidFill>
              </a:rPr>
              <a:t>를 제외한 긍정</a:t>
            </a:r>
            <a:r>
              <a:rPr lang="en-US" altLang="ko-KR" sz="1600" b="0" dirty="0">
                <a:solidFill>
                  <a:schemeClr val="tx1"/>
                </a:solidFill>
              </a:rPr>
              <a:t>/</a:t>
            </a:r>
            <a:r>
              <a:rPr lang="ko-KR" altLang="en-US" sz="1600" b="0" dirty="0">
                <a:solidFill>
                  <a:schemeClr val="tx1"/>
                </a:solidFill>
              </a:rPr>
              <a:t>부정의 이진 분류 모델을 학습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dirty="0">
                <a:solidFill>
                  <a:schemeClr val="tx1"/>
                </a:solidFill>
              </a:rPr>
              <a:t>Bi-directional RNN</a:t>
            </a:r>
            <a:r>
              <a:rPr lang="ko-KR" altLang="en-US" sz="1600" b="0" dirty="0">
                <a:solidFill>
                  <a:schemeClr val="tx1"/>
                </a:solidFill>
              </a:rPr>
              <a:t>에 </a:t>
            </a:r>
            <a:r>
              <a:rPr lang="en-US" altLang="ko-KR" sz="1600" b="0" dirty="0">
                <a:solidFill>
                  <a:schemeClr val="tx1"/>
                </a:solidFill>
              </a:rPr>
              <a:t>attention mechanism</a:t>
            </a:r>
            <a:r>
              <a:rPr lang="ko-KR" altLang="en-US" sz="1600" b="0" dirty="0">
                <a:solidFill>
                  <a:schemeClr val="tx1"/>
                </a:solidFill>
              </a:rPr>
              <a:t>을 적용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dirty="0">
                <a:solidFill>
                  <a:schemeClr val="tx1"/>
                </a:solidFill>
              </a:rPr>
              <a:t>예측 결과에 대해 긍정</a:t>
            </a:r>
            <a:r>
              <a:rPr lang="en-US" altLang="ko-KR" sz="1600" b="0" dirty="0">
                <a:solidFill>
                  <a:schemeClr val="tx1"/>
                </a:solidFill>
              </a:rPr>
              <a:t>/</a:t>
            </a:r>
            <a:r>
              <a:rPr lang="ko-KR" altLang="en-US" sz="1600" b="0" dirty="0">
                <a:solidFill>
                  <a:schemeClr val="tx1"/>
                </a:solidFill>
              </a:rPr>
              <a:t>부정 확률이 높지 않은 결과를 중립 </a:t>
            </a:r>
            <a:r>
              <a:rPr lang="en-US" altLang="ko-KR" sz="1600" b="0" dirty="0">
                <a:solidFill>
                  <a:schemeClr val="tx1"/>
                </a:solidFill>
              </a:rPr>
              <a:t>class</a:t>
            </a:r>
            <a:r>
              <a:rPr lang="ko-KR" altLang="en-US" sz="1600" b="0" dirty="0">
                <a:solidFill>
                  <a:schemeClr val="tx1"/>
                </a:solidFill>
              </a:rPr>
              <a:t>로 할당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5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5BF8-6E19-478E-B234-3D85F9C0D43E}"/>
              </a:ext>
            </a:extLst>
          </p:cNvPr>
          <p:cNvSpPr txBox="1"/>
          <p:nvPr/>
        </p:nvSpPr>
        <p:spPr>
          <a:xfrm>
            <a:off x="1045422" y="1010210"/>
            <a:ext cx="64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Project :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뉴스 기사 및 댓글 극성 방법론 개발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0E7B4-526B-488F-B8ED-9E8DAAFFC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23600"/>
              </p:ext>
            </p:extLst>
          </p:nvPr>
        </p:nvGraphicFramePr>
        <p:xfrm>
          <a:off x="1156380" y="2040173"/>
          <a:ext cx="7735984" cy="248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101">
                  <a:extLst>
                    <a:ext uri="{9D8B030D-6E8A-4147-A177-3AD203B41FA5}">
                      <a16:colId xmlns:a16="http://schemas.microsoft.com/office/drawing/2014/main" val="231159213"/>
                    </a:ext>
                  </a:extLst>
                </a:gridCol>
                <a:gridCol w="856961">
                  <a:extLst>
                    <a:ext uri="{9D8B030D-6E8A-4147-A177-3AD203B41FA5}">
                      <a16:colId xmlns:a16="http://schemas.microsoft.com/office/drawing/2014/main" val="940967105"/>
                    </a:ext>
                  </a:extLst>
                </a:gridCol>
                <a:gridCol w="856961">
                  <a:extLst>
                    <a:ext uri="{9D8B030D-6E8A-4147-A177-3AD203B41FA5}">
                      <a16:colId xmlns:a16="http://schemas.microsoft.com/office/drawing/2014/main" val="3543798596"/>
                    </a:ext>
                  </a:extLst>
                </a:gridCol>
                <a:gridCol w="856961">
                  <a:extLst>
                    <a:ext uri="{9D8B030D-6E8A-4147-A177-3AD203B41FA5}">
                      <a16:colId xmlns:a16="http://schemas.microsoft.com/office/drawing/2014/main" val="29697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Comments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혁신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변화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희망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찾는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기업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- CJ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그룹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] 20 20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매출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10 0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목표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그레이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CJ’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시동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걸어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찾는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희망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혁신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K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LPGA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한화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클래식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, LPGA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안부럽다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…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LPGA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김인경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슈퍼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루키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최혜진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출전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한화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클래식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LPGA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사회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공헌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으로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나눔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성장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현대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자동차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그룹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] 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大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사업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충실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실행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‘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투명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상생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경영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’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선도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사회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자동차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공헌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9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상반기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히트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상품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동서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식품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맥심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모카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골드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라이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트’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커피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설탕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크리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머의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황금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비율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라이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식품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따뜻한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기업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한화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그룹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]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김승연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회장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협력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업체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가족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·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동반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자”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따뜻한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한화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17941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F7E3FEB-43AC-438D-8F5B-DC2DD64CC048}"/>
              </a:ext>
            </a:extLst>
          </p:cNvPr>
          <p:cNvSpPr txBox="1">
            <a:spLocks/>
          </p:cNvSpPr>
          <p:nvPr/>
        </p:nvSpPr>
        <p:spPr>
          <a:xfrm>
            <a:off x="1045422" y="1590243"/>
            <a:ext cx="7957901" cy="29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0" dirty="0">
                <a:solidFill>
                  <a:schemeClr val="tx1"/>
                </a:solidFill>
              </a:rPr>
              <a:t>Result : </a:t>
            </a:r>
            <a:r>
              <a:rPr lang="ko-KR" altLang="en-US" sz="1400" b="0" dirty="0">
                <a:solidFill>
                  <a:schemeClr val="tx1"/>
                </a:solidFill>
              </a:rPr>
              <a:t>긍정 예측</a:t>
            </a:r>
            <a:endParaRPr lang="en-US" altLang="ko-KR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5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0E21-C12D-4423-ABF0-A6F844A69F0C}"/>
              </a:ext>
            </a:extLst>
          </p:cNvPr>
          <p:cNvSpPr txBox="1"/>
          <p:nvPr/>
        </p:nvSpPr>
        <p:spPr>
          <a:xfrm>
            <a:off x="1045422" y="1010210"/>
            <a:ext cx="64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Project :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뉴스 기사 및 댓글 극성 방법론 개발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3329D08-CCF4-4F89-8735-03C3B0A0C91D}"/>
              </a:ext>
            </a:extLst>
          </p:cNvPr>
          <p:cNvSpPr txBox="1">
            <a:spLocks/>
          </p:cNvSpPr>
          <p:nvPr/>
        </p:nvSpPr>
        <p:spPr>
          <a:xfrm>
            <a:off x="1045422" y="1590243"/>
            <a:ext cx="7957901" cy="29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0" dirty="0">
                <a:solidFill>
                  <a:schemeClr val="tx1"/>
                </a:solidFill>
              </a:rPr>
              <a:t>Result : </a:t>
            </a:r>
            <a:r>
              <a:rPr lang="ko-KR" altLang="en-US" sz="1400" b="0" dirty="0">
                <a:solidFill>
                  <a:schemeClr val="tx1"/>
                </a:solidFill>
              </a:rPr>
              <a:t>부정 예측</a:t>
            </a:r>
            <a:endParaRPr lang="en-US" altLang="ko-KR" sz="1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2EA13A-768F-42BF-B1E3-5D0C75E67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5072"/>
              </p:ext>
            </p:extLst>
          </p:nvPr>
        </p:nvGraphicFramePr>
        <p:xfrm>
          <a:off x="1156380" y="1977660"/>
          <a:ext cx="7735983" cy="248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521">
                  <a:extLst>
                    <a:ext uri="{9D8B030D-6E8A-4147-A177-3AD203B41FA5}">
                      <a16:colId xmlns:a16="http://schemas.microsoft.com/office/drawing/2014/main" val="231159213"/>
                    </a:ext>
                  </a:extLst>
                </a:gridCol>
                <a:gridCol w="857154">
                  <a:extLst>
                    <a:ext uri="{9D8B030D-6E8A-4147-A177-3AD203B41FA5}">
                      <a16:colId xmlns:a16="http://schemas.microsoft.com/office/drawing/2014/main" val="940967105"/>
                    </a:ext>
                  </a:extLst>
                </a:gridCol>
                <a:gridCol w="857154">
                  <a:extLst>
                    <a:ext uri="{9D8B030D-6E8A-4147-A177-3AD203B41FA5}">
                      <a16:colId xmlns:a16="http://schemas.microsoft.com/office/drawing/2014/main" val="3543798596"/>
                    </a:ext>
                  </a:extLst>
                </a:gridCol>
                <a:gridCol w="857154">
                  <a:extLst>
                    <a:ext uri="{9D8B030D-6E8A-4147-A177-3AD203B41FA5}">
                      <a16:colId xmlns:a16="http://schemas.microsoft.com/office/drawing/2014/main" val="29697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Comments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Keyword3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지금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네이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들었다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놨다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”…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드루킹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‘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경공모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’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대화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댓글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과시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하고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방법까지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블랙핏 77" panose="02000503000000020003" pitchFamily="2" charset="-127"/>
                        <a:ea typeface="Yoon 블랙핏 77" panose="02000503000000020003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드루킹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송영무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국방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장관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후보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, 1 99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만취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운전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적발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징계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받아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…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조직적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은폐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의혹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은폐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조직적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의혹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MB "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다스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소송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대납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문건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"…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검찰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"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신빙성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없는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얘기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문건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9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[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국정원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개혁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조사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발표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]“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정부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비판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망신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주겠다며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MB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정부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국정원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직원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경고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망신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경고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"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최순실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태블릿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?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다른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사람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것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버티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기로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선회한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고영주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', "'", '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막말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잔치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', "'"]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막말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블랙핏 77" panose="02000503000000020003" pitchFamily="2" charset="-127"/>
                          <a:ea typeface="Yoon 블랙핏 77" panose="02000503000000020003" pitchFamily="2" charset="-127"/>
                        </a:rPr>
                        <a:t>고영주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1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3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595C8B-1E63-4FF6-B493-3934B68D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04" y="895350"/>
            <a:ext cx="6594295" cy="453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7D322-886C-42AC-8017-B0F96D02900D}"/>
              </a:ext>
            </a:extLst>
          </p:cNvPr>
          <p:cNvSpPr txBox="1"/>
          <p:nvPr/>
        </p:nvSpPr>
        <p:spPr>
          <a:xfrm>
            <a:off x="1824086" y="5777984"/>
            <a:ext cx="549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Self attention: </a:t>
            </a:r>
            <a:r>
              <a:rPr lang="en-US" altLang="ko-KR" dirty="0"/>
              <a:t>Input sentence </a:t>
            </a:r>
            <a:r>
              <a:rPr lang="ko-KR" altLang="en-US" dirty="0"/>
              <a:t>만으로 </a:t>
            </a:r>
            <a:r>
              <a:rPr lang="en-US" altLang="ko-KR" dirty="0"/>
              <a:t>attention </a:t>
            </a:r>
            <a:r>
              <a:rPr lang="ko-KR" altLang="en-US" dirty="0"/>
              <a:t>구하기</a:t>
            </a:r>
          </a:p>
        </p:txBody>
      </p:sp>
    </p:spTree>
    <p:extLst>
      <p:ext uri="{BB962C8B-B14F-4D97-AF65-F5344CB8AC3E}">
        <p14:creationId xmlns:p14="http://schemas.microsoft.com/office/powerpoint/2010/main" val="414747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1B9E38-2EED-42BF-AEE0-C6F62363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6702339-A2E5-4AF9-B0AE-01E8AE67529B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2B17F-194D-4FB9-8706-C9D17C31314F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8A132-08FF-4290-8FBD-BB8A2B712E50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6CE56-B81C-4697-A227-E45D6270819D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D15F29-00D3-4699-BAAC-A797386DA5F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834918-E45E-44BB-A227-5AF76E837FF3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834918-E45E-44BB-A227-5AF76E8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D129DB-B2D1-4A69-AD03-421CFA4B441F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D129DB-B2D1-4A69-AD03-421CFA4B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4193E5-07C0-46C0-98DA-208863C70095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4193E5-07C0-46C0-98DA-208863C7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C658D47-38AB-4226-9B64-B1A9912E1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09257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22FFCD-46AF-49F8-9330-6C9219CA7414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58A61C-760E-4117-B24C-F4BBC1B6406E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58A61C-760E-4117-B24C-F4BBC1B6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6FC820-A6B3-413E-B278-8AA9C024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19537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0C6238-16E9-4128-9F79-35BE8C7E7795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0C6238-16E9-4128-9F79-35BE8C7E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389D22-2FD5-4995-B70C-9B8A43F67DC3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389D22-2FD5-4995-B70C-9B8A43F6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0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1B9E38-2EED-42BF-AEE0-C6F62363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6702339-A2E5-4AF9-B0AE-01E8AE67529B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2B17F-194D-4FB9-8706-C9D17C31314F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8A132-08FF-4290-8FBD-BB8A2B712E50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6CE56-B81C-4697-A227-E45D6270819D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D15F29-00D3-4699-BAAC-A797386DA5F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DB126B-982F-4FEB-85C2-B6A2B06F7B97}"/>
              </a:ext>
            </a:extLst>
          </p:cNvPr>
          <p:cNvSpPr/>
          <p:nvPr/>
        </p:nvSpPr>
        <p:spPr>
          <a:xfrm>
            <a:off x="5644038" y="4653668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CE6-7420-4869-A1E0-4E042313CFD3}"/>
                  </a:ext>
                </a:extLst>
              </p:cNvPr>
              <p:cNvSpPr txBox="1"/>
              <p:nvPr/>
            </p:nvSpPr>
            <p:spPr>
              <a:xfrm>
                <a:off x="5773393" y="4546910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CE6-7420-4869-A1E0-4E042313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3" y="4546910"/>
                <a:ext cx="7560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6FECB0-2FA7-441C-BC48-355D5B78C2FF}"/>
                  </a:ext>
                </a:extLst>
              </p:cNvPr>
              <p:cNvSpPr txBox="1"/>
              <p:nvPr/>
            </p:nvSpPr>
            <p:spPr>
              <a:xfrm>
                <a:off x="5250730" y="457096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6FECB0-2FA7-441C-BC48-355D5B78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30" y="4570966"/>
                <a:ext cx="4587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7BAD4-8559-4065-9933-D3F88EAB49FD}"/>
              </a:ext>
            </a:extLst>
          </p:cNvPr>
          <p:cNvSpPr/>
          <p:nvPr/>
        </p:nvSpPr>
        <p:spPr>
          <a:xfrm>
            <a:off x="6669514" y="46536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9B7BCF-8814-4FE2-A84F-C607D8803CE3}"/>
              </a:ext>
            </a:extLst>
          </p:cNvPr>
          <p:cNvCxnSpPr/>
          <p:nvPr/>
        </p:nvCxnSpPr>
        <p:spPr>
          <a:xfrm>
            <a:off x="7489931" y="4818809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DE9F76-8CC8-4C78-8029-EE905A72A63E}"/>
                  </a:ext>
                </a:extLst>
              </p:cNvPr>
              <p:cNvSpPr txBox="1"/>
              <p:nvPr/>
            </p:nvSpPr>
            <p:spPr>
              <a:xfrm>
                <a:off x="7489931" y="4867724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DE9F76-8CC8-4C78-8029-EE905A72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31" y="4867724"/>
                <a:ext cx="821098" cy="307777"/>
              </a:xfrm>
              <a:prstGeom prst="rect">
                <a:avLst/>
              </a:prstGeom>
              <a:blipFill>
                <a:blip r:embed="rId9"/>
                <a:stretch>
                  <a:fillRect r="-4478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59CAAC-DEE1-4624-9B07-C86E775AD5FA}"/>
              </a:ext>
            </a:extLst>
          </p:cNvPr>
          <p:cNvSpPr/>
          <p:nvPr/>
        </p:nvSpPr>
        <p:spPr>
          <a:xfrm>
            <a:off x="6668831" y="5224416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913013-BE4D-477C-888A-999EACBBE451}"/>
                  </a:ext>
                </a:extLst>
              </p:cNvPr>
              <p:cNvSpPr txBox="1"/>
              <p:nvPr/>
            </p:nvSpPr>
            <p:spPr>
              <a:xfrm>
                <a:off x="7111926" y="5147758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913013-BE4D-477C-888A-999EACBBE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26" y="5147758"/>
                <a:ext cx="75600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6F0719-9582-4F50-A954-56CEC75A062D}"/>
              </a:ext>
            </a:extLst>
          </p:cNvPr>
          <p:cNvGrpSpPr/>
          <p:nvPr/>
        </p:nvGrpSpPr>
        <p:grpSpPr>
          <a:xfrm>
            <a:off x="7049078" y="5576777"/>
            <a:ext cx="906012" cy="781477"/>
            <a:chOff x="2215308" y="5802923"/>
            <a:chExt cx="906012" cy="78147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09F319-F5E4-438F-B2E1-8C087CD03AB6}"/>
                </a:ext>
              </a:extLst>
            </p:cNvPr>
            <p:cNvSpPr/>
            <p:nvPr/>
          </p:nvSpPr>
          <p:spPr>
            <a:xfrm>
              <a:off x="2215308" y="5972262"/>
              <a:ext cx="151002" cy="6121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B199BD-9989-470D-A2F0-F15BA03810A7}"/>
                </a:ext>
              </a:extLst>
            </p:cNvPr>
            <p:cNvSpPr/>
            <p:nvPr/>
          </p:nvSpPr>
          <p:spPr>
            <a:xfrm>
              <a:off x="2366310" y="5802923"/>
              <a:ext cx="151002" cy="78147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C2C0EA8-F52A-4987-87AB-A4E07F3424A2}"/>
                </a:ext>
              </a:extLst>
            </p:cNvPr>
            <p:cNvSpPr/>
            <p:nvPr/>
          </p:nvSpPr>
          <p:spPr>
            <a:xfrm>
              <a:off x="2517312" y="6196428"/>
              <a:ext cx="151002" cy="38797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A006BB-3EAC-4F59-8D3E-B9F1E0E02F74}"/>
                </a:ext>
              </a:extLst>
            </p:cNvPr>
            <p:cNvSpPr/>
            <p:nvPr/>
          </p:nvSpPr>
          <p:spPr>
            <a:xfrm>
              <a:off x="2668314" y="6093002"/>
              <a:ext cx="151002" cy="49139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7DA7FE-89AA-4CB9-B69D-6714AE086736}"/>
                </a:ext>
              </a:extLst>
            </p:cNvPr>
            <p:cNvSpPr/>
            <p:nvPr/>
          </p:nvSpPr>
          <p:spPr>
            <a:xfrm>
              <a:off x="2819316" y="5920010"/>
              <a:ext cx="151002" cy="66439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E90AC8-9C19-4D16-9D6B-0E080324970E}"/>
                </a:ext>
              </a:extLst>
            </p:cNvPr>
            <p:cNvSpPr/>
            <p:nvPr/>
          </p:nvSpPr>
          <p:spPr>
            <a:xfrm>
              <a:off x="2970318" y="6451134"/>
              <a:ext cx="151002" cy="13326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C17F6A-D0E2-4B9F-9AE4-B73495C4C085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C17F6A-D0E2-4B9F-9AE4-B73495C4C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D4BA48-D67F-4361-9912-2E460219C056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D4BA48-D67F-4361-9912-2E460219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7D50FF-04EB-4A6F-9D64-966141CDE7AC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7D50FF-04EB-4A6F-9D64-966141CD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6A9854-823C-4DD3-A0A0-45AA9CB13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0460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1D6115-C8E5-422F-BE61-095533692691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6E63FB-877C-42FA-AAE8-7DF559F95CB6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6E63FB-877C-42FA-AAE8-7DF559F9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9022B73-917B-4076-908E-AB9B8E702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28956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4D0043-27B3-4BCC-B032-6468BDB81611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4D0043-27B3-4BCC-B032-6468BDB8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47EC81-80C6-4FC5-8B95-7647FAA5AA8B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47EC81-80C6-4FC5-8B95-7647FAA5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73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1B9E38-2EED-42BF-AEE0-C6F62363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6702339-A2E5-4AF9-B0AE-01E8AE67529B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2B17F-194D-4FB9-8706-C9D17C31314F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8A132-08FF-4290-8FBD-BB8A2B712E50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CC8386-3FD0-48DE-B2A1-75366C46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80BFAA-2546-4D68-9237-6DA1F0C3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6CE56-B81C-4697-A227-E45D6270819D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D15F29-00D3-4699-BAAC-A797386DA5F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95B6-5138-4049-B87F-8A5862CD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DB126B-982F-4FEB-85C2-B6A2B06F7B97}"/>
              </a:ext>
            </a:extLst>
          </p:cNvPr>
          <p:cNvSpPr/>
          <p:nvPr/>
        </p:nvSpPr>
        <p:spPr>
          <a:xfrm>
            <a:off x="5644038" y="4653668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CE6-7420-4869-A1E0-4E042313CFD3}"/>
                  </a:ext>
                </a:extLst>
              </p:cNvPr>
              <p:cNvSpPr txBox="1"/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CE6-7420-4869-A1E0-4E042313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6FECB0-2FA7-441C-BC48-355D5B78C2FF}"/>
                  </a:ext>
                </a:extLst>
              </p:cNvPr>
              <p:cNvSpPr txBox="1"/>
              <p:nvPr/>
            </p:nvSpPr>
            <p:spPr>
              <a:xfrm>
                <a:off x="5250730" y="457096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6FECB0-2FA7-441C-BC48-355D5B78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30" y="4570966"/>
                <a:ext cx="4587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7BAD4-8559-4065-9933-D3F88EAB49FD}"/>
              </a:ext>
            </a:extLst>
          </p:cNvPr>
          <p:cNvSpPr/>
          <p:nvPr/>
        </p:nvSpPr>
        <p:spPr>
          <a:xfrm>
            <a:off x="6669514" y="46536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9B7BCF-8814-4FE2-A84F-C607D8803CE3}"/>
              </a:ext>
            </a:extLst>
          </p:cNvPr>
          <p:cNvCxnSpPr/>
          <p:nvPr/>
        </p:nvCxnSpPr>
        <p:spPr>
          <a:xfrm>
            <a:off x="7489931" y="4818809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DE9F76-8CC8-4C78-8029-EE905A72A63E}"/>
                  </a:ext>
                </a:extLst>
              </p:cNvPr>
              <p:cNvSpPr txBox="1"/>
              <p:nvPr/>
            </p:nvSpPr>
            <p:spPr>
              <a:xfrm>
                <a:off x="7489931" y="4867724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DE9F76-8CC8-4C78-8029-EE905A72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31" y="4867724"/>
                <a:ext cx="821098" cy="307777"/>
              </a:xfrm>
              <a:prstGeom prst="rect">
                <a:avLst/>
              </a:prstGeom>
              <a:blipFill>
                <a:blip r:embed="rId9"/>
                <a:stretch>
                  <a:fillRect r="-4478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59CAAC-DEE1-4624-9B07-C86E775AD5FA}"/>
              </a:ext>
            </a:extLst>
          </p:cNvPr>
          <p:cNvSpPr/>
          <p:nvPr/>
        </p:nvSpPr>
        <p:spPr>
          <a:xfrm>
            <a:off x="6668831" y="5224416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913013-BE4D-477C-888A-999EACBBE451}"/>
                  </a:ext>
                </a:extLst>
              </p:cNvPr>
              <p:cNvSpPr txBox="1"/>
              <p:nvPr/>
            </p:nvSpPr>
            <p:spPr>
              <a:xfrm>
                <a:off x="7111926" y="5147758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913013-BE4D-477C-888A-999EACBBE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26" y="5147758"/>
                <a:ext cx="75600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D0A129-9B86-4C78-8107-59DFE8005550}"/>
                  </a:ext>
                </a:extLst>
              </p:cNvPr>
              <p:cNvSpPr txBox="1"/>
              <p:nvPr/>
            </p:nvSpPr>
            <p:spPr>
              <a:xfrm>
                <a:off x="6383021" y="5580234"/>
                <a:ext cx="2160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D0A129-9B86-4C78-8107-59DFE8005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21" y="5580234"/>
                <a:ext cx="216020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54307E-34B1-4322-8A33-CE5A20E3626B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54307E-34B1-4322-8A33-CE5A20E3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910783-A31D-4545-BA6C-DAC66610269C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910783-A31D-4545-BA6C-DAC66610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62B513-5B0F-49AC-BB5E-9BDD7E416861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62B513-5B0F-49AC-BB5E-9BDD7E41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C57319C-74C0-4AEE-BE27-691E92FD4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0460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D3A76B-8B34-4CA9-B1F7-61396620F807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BACD5B-DEA1-43BE-8502-055B82FE4DD1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BACD5B-DEA1-43BE-8502-055B82FE4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6A41EAE-ADCF-46A8-AFB1-5A6CF5259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28956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316A61-8535-41B6-AE74-561100FAF64A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316A61-8535-41B6-AE74-561100F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98611-4174-4271-B439-7F889460D2DA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98611-4174-4271-B439-7F889460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3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1A39AE-8B1B-814A-BE95-88C383AE2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1392" y="2705986"/>
            <a:ext cx="5472608" cy="216058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  <a:p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6935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E687C-8131-4375-8FC5-21B06D0D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C27D7-9F1A-400F-ADFE-EE1BE194B20E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3DAB1F-9DC5-41F8-B2D4-C048ACF06302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89AC3-393E-42D7-BB24-D9AE5B6A5B1F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89AC3-393E-42D7-BB24-D9AE5B6A5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3434-6959-4E0E-83F2-180FEB0C653F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3434-6959-4E0E-83F2-180FEB0C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3106-FDFB-4886-A6C7-BC99BF279ADE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2752ED-EB66-4BA4-8E3B-7D526918D1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91CE19-4376-4FBE-82F0-2F77C2CAD7D7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91CE19-4376-4FBE-82F0-2F77C2CA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B4C2F-DDE4-44BD-9210-4A48B941D8A3}"/>
              </a:ext>
            </a:extLst>
          </p:cNvPr>
          <p:cNvSpPr/>
          <p:nvPr/>
        </p:nvSpPr>
        <p:spPr>
          <a:xfrm>
            <a:off x="5644038" y="4653668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2BE672-60CD-4DC5-B5F6-C98A3D1B3BB8}"/>
                  </a:ext>
                </a:extLst>
              </p:cNvPr>
              <p:cNvSpPr txBox="1"/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2BE672-60CD-4DC5-B5F6-C98A3D1B3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E3065B-8F11-4E24-8020-B5576C6E9693}"/>
              </a:ext>
            </a:extLst>
          </p:cNvPr>
          <p:cNvSpPr/>
          <p:nvPr/>
        </p:nvSpPr>
        <p:spPr>
          <a:xfrm>
            <a:off x="6669514" y="46536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93B4C-5BC2-40A2-8BC1-118514AF1F7D}"/>
              </a:ext>
            </a:extLst>
          </p:cNvPr>
          <p:cNvSpPr/>
          <p:nvPr/>
        </p:nvSpPr>
        <p:spPr>
          <a:xfrm>
            <a:off x="6668831" y="5275515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06EEBD-EA1D-4742-80FF-14CFA992EB05}"/>
                  </a:ext>
                </a:extLst>
              </p:cNvPr>
              <p:cNvSpPr txBox="1"/>
              <p:nvPr/>
            </p:nvSpPr>
            <p:spPr>
              <a:xfrm>
                <a:off x="7111926" y="5198857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06EEBD-EA1D-4742-80FF-14CFA992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26" y="5198857"/>
                <a:ext cx="7560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068CDF-3EE5-4613-99C5-2A254669F962}"/>
              </a:ext>
            </a:extLst>
          </p:cNvPr>
          <p:cNvSpPr/>
          <p:nvPr/>
        </p:nvSpPr>
        <p:spPr>
          <a:xfrm>
            <a:off x="5644039" y="4872543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FBC63B-6C25-4910-AE31-394BF0F07219}"/>
                  </a:ext>
                </a:extLst>
              </p:cNvPr>
              <p:cNvSpPr txBox="1"/>
              <p:nvPr/>
            </p:nvSpPr>
            <p:spPr>
              <a:xfrm>
                <a:off x="5773394" y="4765785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FBC63B-6C25-4910-AE31-394BF0F0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4765785"/>
                <a:ext cx="756007" cy="311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D56DE-8D48-4ED7-B47E-B55670C081D5}"/>
              </a:ext>
            </a:extLst>
          </p:cNvPr>
          <p:cNvSpPr/>
          <p:nvPr/>
        </p:nvSpPr>
        <p:spPr>
          <a:xfrm>
            <a:off x="6669514" y="48820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9D5B1B-5456-4779-A61E-59A6C1BAE2F2}"/>
              </a:ext>
            </a:extLst>
          </p:cNvPr>
          <p:cNvSpPr/>
          <p:nvPr/>
        </p:nvSpPr>
        <p:spPr>
          <a:xfrm>
            <a:off x="6666102" y="5512480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720B53-B915-4AED-8770-E64A8F361227}"/>
                  </a:ext>
                </a:extLst>
              </p:cNvPr>
              <p:cNvSpPr txBox="1"/>
              <p:nvPr/>
            </p:nvSpPr>
            <p:spPr>
              <a:xfrm>
                <a:off x="7109197" y="5435822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720B53-B915-4AED-8770-E64A8F361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7" y="5435822"/>
                <a:ext cx="75600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41AF74-D92C-4171-A8F5-895D2CAE7122}"/>
                  </a:ext>
                </a:extLst>
              </p:cNvPr>
              <p:cNvSpPr txBox="1"/>
              <p:nvPr/>
            </p:nvSpPr>
            <p:spPr>
              <a:xfrm>
                <a:off x="7630044" y="5000674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41AF74-D92C-4171-A8F5-895D2CAE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44" y="5000674"/>
                <a:ext cx="821098" cy="307777"/>
              </a:xfrm>
              <a:prstGeom prst="rect">
                <a:avLst/>
              </a:prstGeom>
              <a:blipFill>
                <a:blip r:embed="rId10"/>
                <a:stretch>
                  <a:fillRect r="-4478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EB8E086F-04F0-4248-B273-2FD93A03F54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47E895-2E69-430B-866E-027E2808666D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47E895-2E69-430B-866E-027E2808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2AF905-AA15-4325-8C6F-5BBF6086544E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2AF905-AA15-4325-8C6F-5BBF6086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D4724E-1D32-40B8-8DF6-25C22955BEAD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D4724E-1D32-40B8-8DF6-25C22955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10640E3-B279-45B8-A3F2-F7E454EFE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0460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C636CD-B868-44BF-9FEA-267A47ADD406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53752B-54BD-436F-BEB8-2885C80A28DA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53752B-54BD-436F-BEB8-2885C80A2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8C2A591-ABD7-43A5-AFCC-40BC04346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28956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1F5B1B-D7A1-4010-9156-AC1308B41D2F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1F5B1B-D7A1-4010-9156-AC1308B41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F7413E-C3BB-4254-A63A-B3C10897D4FE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F7413E-C3BB-4254-A63A-B3C1089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5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E687C-8131-4375-8FC5-21B06D0D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C27D7-9F1A-400F-ADFE-EE1BE194B20E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3DAB1F-9DC5-41F8-B2D4-C048ACF06302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89AC3-393E-42D7-BB24-D9AE5B6A5B1F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89AC3-393E-42D7-BB24-D9AE5B6A5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3434-6959-4E0E-83F2-180FEB0C653F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3434-6959-4E0E-83F2-180FEB0C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3106-FDFB-4886-A6C7-BC99BF279ADE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2752ED-EB66-4BA4-8E3B-7D526918D1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91CE19-4376-4FBE-82F0-2F77C2CAD7D7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91CE19-4376-4FBE-82F0-2F77C2CA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B4C2F-DDE4-44BD-9210-4A48B941D8A3}"/>
              </a:ext>
            </a:extLst>
          </p:cNvPr>
          <p:cNvSpPr/>
          <p:nvPr/>
        </p:nvSpPr>
        <p:spPr>
          <a:xfrm>
            <a:off x="5644038" y="4653668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2BE672-60CD-4DC5-B5F6-C98A3D1B3BB8}"/>
                  </a:ext>
                </a:extLst>
              </p:cNvPr>
              <p:cNvSpPr txBox="1"/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2BE672-60CD-4DC5-B5F6-C98A3D1B3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3" y="4546910"/>
                <a:ext cx="756007" cy="311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E3065B-8F11-4E24-8020-B5576C6E9693}"/>
              </a:ext>
            </a:extLst>
          </p:cNvPr>
          <p:cNvSpPr/>
          <p:nvPr/>
        </p:nvSpPr>
        <p:spPr>
          <a:xfrm>
            <a:off x="6669514" y="46536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93B4C-5BC2-40A2-8BC1-118514AF1F7D}"/>
              </a:ext>
            </a:extLst>
          </p:cNvPr>
          <p:cNvSpPr/>
          <p:nvPr/>
        </p:nvSpPr>
        <p:spPr>
          <a:xfrm>
            <a:off x="6680984" y="5634489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06EEBD-EA1D-4742-80FF-14CFA992EB05}"/>
                  </a:ext>
                </a:extLst>
              </p:cNvPr>
              <p:cNvSpPr txBox="1"/>
              <p:nvPr/>
            </p:nvSpPr>
            <p:spPr>
              <a:xfrm>
                <a:off x="7124079" y="5557831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06EEBD-EA1D-4742-80FF-14CFA992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79" y="5557831"/>
                <a:ext cx="7560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068CDF-3EE5-4613-99C5-2A254669F962}"/>
              </a:ext>
            </a:extLst>
          </p:cNvPr>
          <p:cNvSpPr/>
          <p:nvPr/>
        </p:nvSpPr>
        <p:spPr>
          <a:xfrm>
            <a:off x="5644039" y="4872543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FBC63B-6C25-4910-AE31-394BF0F07219}"/>
                  </a:ext>
                </a:extLst>
              </p:cNvPr>
              <p:cNvSpPr txBox="1"/>
              <p:nvPr/>
            </p:nvSpPr>
            <p:spPr>
              <a:xfrm>
                <a:off x="5773394" y="4765785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FBC63B-6C25-4910-AE31-394BF0F0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4765785"/>
                <a:ext cx="756007" cy="311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D56DE-8D48-4ED7-B47E-B55670C081D5}"/>
              </a:ext>
            </a:extLst>
          </p:cNvPr>
          <p:cNvSpPr/>
          <p:nvPr/>
        </p:nvSpPr>
        <p:spPr>
          <a:xfrm>
            <a:off x="6669514" y="4882068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9D5B1B-5456-4779-A61E-59A6C1BAE2F2}"/>
              </a:ext>
            </a:extLst>
          </p:cNvPr>
          <p:cNvSpPr/>
          <p:nvPr/>
        </p:nvSpPr>
        <p:spPr>
          <a:xfrm>
            <a:off x="6678255" y="5871454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720B53-B915-4AED-8770-E64A8F361227}"/>
                  </a:ext>
                </a:extLst>
              </p:cNvPr>
              <p:cNvSpPr txBox="1"/>
              <p:nvPr/>
            </p:nvSpPr>
            <p:spPr>
              <a:xfrm>
                <a:off x="7121350" y="5794796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720B53-B915-4AED-8770-E64A8F361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50" y="5794796"/>
                <a:ext cx="75600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269AE0-0D83-4477-9489-080A96143972}"/>
              </a:ext>
            </a:extLst>
          </p:cNvPr>
          <p:cNvSpPr/>
          <p:nvPr/>
        </p:nvSpPr>
        <p:spPr>
          <a:xfrm>
            <a:off x="5644039" y="5248483"/>
            <a:ext cx="961534" cy="1610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B205B2-E2B3-419D-B281-DDD90724450A}"/>
                  </a:ext>
                </a:extLst>
              </p:cNvPr>
              <p:cNvSpPr txBox="1"/>
              <p:nvPr/>
            </p:nvSpPr>
            <p:spPr>
              <a:xfrm>
                <a:off x="5773394" y="5141725"/>
                <a:ext cx="756007" cy="31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B205B2-E2B3-419D-B281-DDD90724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5141725"/>
                <a:ext cx="756007" cy="3113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44AAB-0A0B-42AB-A361-CBED29F73708}"/>
              </a:ext>
            </a:extLst>
          </p:cNvPr>
          <p:cNvSpPr/>
          <p:nvPr/>
        </p:nvSpPr>
        <p:spPr>
          <a:xfrm>
            <a:off x="6682380" y="5239335"/>
            <a:ext cx="1642198" cy="161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2DF3F-AECD-46D9-BA1A-96A5F4C80E1F}"/>
              </a:ext>
            </a:extLst>
          </p:cNvPr>
          <p:cNvSpPr/>
          <p:nvPr/>
        </p:nvSpPr>
        <p:spPr>
          <a:xfrm>
            <a:off x="6669514" y="6292937"/>
            <a:ext cx="1642198" cy="16101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0176B-A8C3-4C06-A251-0147C5CF9D7A}"/>
                  </a:ext>
                </a:extLst>
              </p:cNvPr>
              <p:cNvSpPr txBox="1"/>
              <p:nvPr/>
            </p:nvSpPr>
            <p:spPr>
              <a:xfrm>
                <a:off x="7112609" y="6216279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0176B-A8C3-4C06-A251-0147C5CF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609" y="6216279"/>
                <a:ext cx="7560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01D60B-A651-4A7B-936B-059119FE1597}"/>
              </a:ext>
            </a:extLst>
          </p:cNvPr>
          <p:cNvSpPr txBox="1"/>
          <p:nvPr/>
        </p:nvSpPr>
        <p:spPr>
          <a:xfrm>
            <a:off x="6026849" y="4952286"/>
            <a:ext cx="369332" cy="374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B1991-5A00-4FC7-AEF0-30A188BF23B8}"/>
              </a:ext>
            </a:extLst>
          </p:cNvPr>
          <p:cNvSpPr txBox="1"/>
          <p:nvPr/>
        </p:nvSpPr>
        <p:spPr>
          <a:xfrm>
            <a:off x="7373589" y="4944798"/>
            <a:ext cx="369332" cy="374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93CB31-BB35-4D8D-9409-E05387AA2596}"/>
              </a:ext>
            </a:extLst>
          </p:cNvPr>
          <p:cNvSpPr txBox="1"/>
          <p:nvPr/>
        </p:nvSpPr>
        <p:spPr>
          <a:xfrm>
            <a:off x="7324724" y="5972163"/>
            <a:ext cx="369332" cy="374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0FFDEE-81E6-421A-9439-F74FA5AE0FCF}"/>
                  </a:ext>
                </a:extLst>
              </p:cNvPr>
              <p:cNvSpPr txBox="1"/>
              <p:nvPr/>
            </p:nvSpPr>
            <p:spPr>
              <a:xfrm>
                <a:off x="7644747" y="5338551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0FFDEE-81E6-421A-9439-F74FA5AE0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47" y="5338551"/>
                <a:ext cx="821098" cy="307777"/>
              </a:xfrm>
              <a:prstGeom prst="rect">
                <a:avLst/>
              </a:prstGeom>
              <a:blipFill>
                <a:blip r:embed="rId12"/>
                <a:stretch>
                  <a:fillRect r="-4444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142870C1-D541-406E-855D-F203E33B41C2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8DFA35-D3F8-4B8A-8F09-09CEA119413F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8DFA35-D3F8-4B8A-8F09-09CEA119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A3B15E-B4D2-4048-8218-6B250DAF5824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A3B15E-B4D2-4048-8218-6B250DAF5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D8109C-8ED9-4B24-8534-15D41155D7A2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D8109C-8ED9-4B24-8534-15D41155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936343F-43A2-46DC-9D41-708840EE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0460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F6D2DF-795C-4B9D-AD70-C4F596E1FF76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1049CB-E730-425E-95DB-697EF237E8A2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1049CB-E730-425E-95DB-697EF237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CB4DA93-FA43-48EB-83E2-170D66CAA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28956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AA2085-B346-4C0D-9EC6-249E6591FEB4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AA2085-B346-4C0D-9EC6-249E6591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A447A2-B63E-477C-8573-0524E79D096A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A447A2-B63E-477C-8573-0524E79D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9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C895-BC81-469A-803C-F47D73029A30}"/>
              </a:ext>
            </a:extLst>
          </p:cNvPr>
          <p:cNvSpPr/>
          <p:nvPr/>
        </p:nvSpPr>
        <p:spPr>
          <a:xfrm>
            <a:off x="5644038" y="3210546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F117DF-C9E9-4C38-9274-BB8B34A15235}"/>
              </a:ext>
            </a:extLst>
          </p:cNvPr>
          <p:cNvSpPr/>
          <p:nvPr/>
        </p:nvSpPr>
        <p:spPr>
          <a:xfrm>
            <a:off x="6680985" y="3212566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FB9172-AAA8-491F-BB29-73B1B8C15EBA}"/>
                  </a:ext>
                </a:extLst>
              </p:cNvPr>
              <p:cNvSpPr txBox="1"/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FB9172-AAA8-491F-BB29-73B1B8C1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7" y="3302097"/>
                <a:ext cx="45872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ECB0C-CB4A-4460-A862-CB6D43DA17F2}"/>
                  </a:ext>
                </a:extLst>
              </p:cNvPr>
              <p:cNvSpPr txBox="1"/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ECB0C-CB4A-4460-A862-CB6D43DA1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3268722"/>
                <a:ext cx="756007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92F5D0-5259-409F-BD5A-F60476A40CBB}"/>
              </a:ext>
            </a:extLst>
          </p:cNvPr>
          <p:cNvSpPr/>
          <p:nvPr/>
        </p:nvSpPr>
        <p:spPr>
          <a:xfrm>
            <a:off x="6680985" y="4109054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892087-B164-4BCB-ACC8-326CA01226A6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502084" y="3703447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F951D-8590-44CE-BFE3-4C24213F6733}"/>
                  </a:ext>
                </a:extLst>
              </p:cNvPr>
              <p:cNvSpPr txBox="1"/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F951D-8590-44CE-BFE3-4C24213F6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4" y="3752362"/>
                <a:ext cx="82109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8415AF-BFE4-40D5-9DB6-FF431E23E1A8}"/>
              </a:ext>
            </a:extLst>
          </p:cNvPr>
          <p:cNvSpPr/>
          <p:nvPr/>
        </p:nvSpPr>
        <p:spPr>
          <a:xfrm>
            <a:off x="5644038" y="4653668"/>
            <a:ext cx="961534" cy="490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FCB05-43A8-4305-836B-064230D66057}"/>
                  </a:ext>
                </a:extLst>
              </p:cNvPr>
              <p:cNvSpPr txBox="1"/>
              <p:nvPr/>
            </p:nvSpPr>
            <p:spPr>
              <a:xfrm>
                <a:off x="5773393" y="4734173"/>
                <a:ext cx="756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FCB05-43A8-4305-836B-064230D66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3" y="4734173"/>
                <a:ext cx="75600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86EB5A-08D6-4963-B609-F6445390E492}"/>
              </a:ext>
            </a:extLst>
          </p:cNvPr>
          <p:cNvSpPr/>
          <p:nvPr/>
        </p:nvSpPr>
        <p:spPr>
          <a:xfrm>
            <a:off x="6669514" y="4653668"/>
            <a:ext cx="1642198" cy="490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37605C-B1B4-4E0A-B1F1-C7E1FBCC5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F54DB4-4574-49F1-9B79-7B92D8E3AE57}"/>
                  </a:ext>
                </a:extLst>
              </p:cNvPr>
              <p:cNvSpPr txBox="1"/>
              <p:nvPr/>
            </p:nvSpPr>
            <p:spPr>
              <a:xfrm>
                <a:off x="5185316" y="4734172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F54DB4-4574-49F1-9B79-7B92D8E3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6" y="4734172"/>
                <a:ext cx="45872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ABFD72-64C9-4DDE-95CA-5D9A28E06ADB}"/>
              </a:ext>
            </a:extLst>
          </p:cNvPr>
          <p:cNvCxnSpPr/>
          <p:nvPr/>
        </p:nvCxnSpPr>
        <p:spPr>
          <a:xfrm>
            <a:off x="7489931" y="513059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A05C43-F4F3-4F9B-B2D1-626632F5F715}"/>
                  </a:ext>
                </a:extLst>
              </p:cNvPr>
              <p:cNvSpPr txBox="1"/>
              <p:nvPr/>
            </p:nvSpPr>
            <p:spPr>
              <a:xfrm>
                <a:off x="7489931" y="5179513"/>
                <a:ext cx="821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A05C43-F4F3-4F9B-B2D1-626632F5F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31" y="5179513"/>
                <a:ext cx="821098" cy="307777"/>
              </a:xfrm>
              <a:prstGeom prst="rect">
                <a:avLst/>
              </a:prstGeom>
              <a:blipFill>
                <a:blip r:embed="rId8"/>
                <a:stretch>
                  <a:fillRect r="-4478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D38D9C-7FF9-466A-ADD4-19E53891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19256"/>
              </p:ext>
            </p:extLst>
          </p:nvPr>
        </p:nvGraphicFramePr>
        <p:xfrm>
          <a:off x="6680986" y="5603515"/>
          <a:ext cx="1642200" cy="9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80785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23132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089887-D83C-44F7-9CFF-85CCE7B10974}"/>
                  </a:ext>
                </a:extLst>
              </p:cNvPr>
              <p:cNvSpPr txBox="1"/>
              <p:nvPr/>
            </p:nvSpPr>
            <p:spPr>
              <a:xfrm>
                <a:off x="6300040" y="59227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089887-D83C-44F7-9CFF-85CCE7B10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40" y="5922756"/>
                <a:ext cx="4587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95022DFE-4794-4016-A80F-1E6ED692ABB7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F5A6B-863C-47B4-9425-75660A6A0FE4}"/>
                  </a:ext>
                </a:extLst>
              </p:cNvPr>
              <p:cNvSpPr txBox="1"/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F5A6B-863C-47B4-9425-75660A6A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94" y="865635"/>
                <a:ext cx="3361754" cy="374526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B6BF09-2A5D-46D3-9968-1C21C2504F88}"/>
                  </a:ext>
                </a:extLst>
              </p:cNvPr>
              <p:cNvSpPr txBox="1"/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B6BF09-2A5D-46D3-9968-1C21C250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21" y="1200056"/>
                <a:ext cx="45872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F8E15D-2333-4840-8F67-DE68D4FAAD80}"/>
                  </a:ext>
                </a:extLst>
              </p:cNvPr>
              <p:cNvSpPr txBox="1"/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F8E15D-2333-4840-8F67-DE68D4FA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2" y="1675303"/>
                <a:ext cx="4587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7150587-7098-456D-A3F1-987EA257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0460"/>
              </p:ext>
            </p:extLst>
          </p:nvPr>
        </p:nvGraphicFramePr>
        <p:xfrm>
          <a:off x="6680982" y="1544755"/>
          <a:ext cx="1642200" cy="5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8925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C8CDA30-2696-4EEF-8EA5-BDAB14385BA3}"/>
              </a:ext>
            </a:extLst>
          </p:cNvPr>
          <p:cNvCxnSpPr/>
          <p:nvPr/>
        </p:nvCxnSpPr>
        <p:spPr>
          <a:xfrm>
            <a:off x="7502084" y="2100518"/>
            <a:ext cx="0" cy="4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0D7CE-60C8-4306-9FA4-6557C10EBE00}"/>
                  </a:ext>
                </a:extLst>
              </p:cNvPr>
              <p:cNvSpPr txBox="1"/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0D7CE-60C8-4306-9FA4-6557C10EB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83" y="2149433"/>
                <a:ext cx="1379791" cy="307777"/>
              </a:xfrm>
              <a:prstGeom prst="rect">
                <a:avLst/>
              </a:prstGeom>
              <a:blipFill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F530EDC-90CD-4834-A496-297D12F9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28956"/>
              </p:ext>
            </p:extLst>
          </p:nvPr>
        </p:nvGraphicFramePr>
        <p:xfrm>
          <a:off x="6680982" y="2586891"/>
          <a:ext cx="1642200" cy="49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0">
                  <a:extLst>
                    <a:ext uri="{9D8B030D-6E8A-4147-A177-3AD203B41FA5}">
                      <a16:colId xmlns:a16="http://schemas.microsoft.com/office/drawing/2014/main" val="3690438099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67147001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867432722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3002411905"/>
                    </a:ext>
                  </a:extLst>
                </a:gridCol>
                <a:gridCol w="328440">
                  <a:extLst>
                    <a:ext uri="{9D8B030D-6E8A-4147-A177-3AD203B41FA5}">
                      <a16:colId xmlns:a16="http://schemas.microsoft.com/office/drawing/2014/main" val="1649201320"/>
                    </a:ext>
                  </a:extLst>
                </a:gridCol>
              </a:tblGrid>
              <a:tr h="490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32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6B412-D4FB-4A73-95F2-B1AE5FA5364F}"/>
                  </a:ext>
                </a:extLst>
              </p:cNvPr>
              <p:cNvSpPr txBox="1"/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6B412-D4FB-4A73-95F2-B1AE5FA5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2303321"/>
                <a:ext cx="4587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23A484-47D9-4187-96EF-6191AC031240}"/>
                  </a:ext>
                </a:extLst>
              </p:cNvPr>
              <p:cNvSpPr txBox="1"/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23A484-47D9-4187-96EF-6191AC031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08" y="2640564"/>
                <a:ext cx="45872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37605C-B1B4-4E0A-B1F1-C7E1FBCC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8" y="2026295"/>
            <a:ext cx="4558594" cy="439245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D38D9C-7FF9-466A-ADD4-19E53891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45385"/>
              </p:ext>
            </p:extLst>
          </p:nvPr>
        </p:nvGraphicFramePr>
        <p:xfrm>
          <a:off x="6444715" y="3866708"/>
          <a:ext cx="95080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809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80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2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089887-D83C-44F7-9CFF-85CCE7B10974}"/>
                  </a:ext>
                </a:extLst>
              </p:cNvPr>
              <p:cNvSpPr txBox="1"/>
              <p:nvPr/>
            </p:nvSpPr>
            <p:spPr>
              <a:xfrm>
                <a:off x="5047971" y="2914749"/>
                <a:ext cx="3219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𝐴𝐻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089887-D83C-44F7-9CFF-85CCE7B10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971" y="2914749"/>
                <a:ext cx="321933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95022DFE-4794-4016-A80F-1E6ED692ABB7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Attention weight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3390399-A90C-402E-9E18-CB23C623F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84428"/>
              </p:ext>
            </p:extLst>
          </p:nvPr>
        </p:nvGraphicFramePr>
        <p:xfrm>
          <a:off x="7494619" y="3682819"/>
          <a:ext cx="731532" cy="10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32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61164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6607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13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B0C50F-EACB-4C7C-A963-F27A77980416}"/>
                  </a:ext>
                </a:extLst>
              </p:cNvPr>
              <p:cNvSpPr txBox="1"/>
              <p:nvPr/>
            </p:nvSpPr>
            <p:spPr>
              <a:xfrm>
                <a:off x="7631024" y="3375042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B0C50F-EACB-4C7C-A963-F27A7798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24" y="3375042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3C3AC9-006C-4FAB-869D-F1B0F58F73C9}"/>
                  </a:ext>
                </a:extLst>
              </p:cNvPr>
              <p:cNvSpPr txBox="1"/>
              <p:nvPr/>
            </p:nvSpPr>
            <p:spPr>
              <a:xfrm>
                <a:off x="8186338" y="406863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3C3AC9-006C-4FAB-869D-F1B0F58F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338" y="4068631"/>
                <a:ext cx="45872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96BA4-6913-4236-8F76-9B9987E9CCD5}"/>
                  </a:ext>
                </a:extLst>
              </p:cNvPr>
              <p:cNvSpPr txBox="1"/>
              <p:nvPr/>
            </p:nvSpPr>
            <p:spPr>
              <a:xfrm>
                <a:off x="6709193" y="3558931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96BA4-6913-4236-8F76-9B9987E9C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93" y="3558931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13A69-2F35-47EC-9710-E560D2C9DAEB}"/>
                  </a:ext>
                </a:extLst>
              </p:cNvPr>
              <p:cNvSpPr txBox="1"/>
              <p:nvPr/>
            </p:nvSpPr>
            <p:spPr>
              <a:xfrm>
                <a:off x="6023662" y="4055720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13A69-2F35-47EC-9710-E560D2C9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662" y="4055720"/>
                <a:ext cx="45872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7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37605C-B1B4-4E0A-B1F1-C7E1FBCC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06" y="1118073"/>
            <a:ext cx="4558594" cy="4392450"/>
          </a:xfrm>
          <a:prstGeom prst="rect">
            <a:avLst/>
          </a:prstGeom>
        </p:spPr>
      </p:pic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95022DFE-4794-4016-A80F-1E6ED692ABB7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Redundancy penalty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1DD2CB-6001-4C20-95C1-5587B9AAA773}"/>
                  </a:ext>
                </a:extLst>
              </p:cNvPr>
              <p:cNvSpPr txBox="1"/>
              <p:nvPr/>
            </p:nvSpPr>
            <p:spPr>
              <a:xfrm>
                <a:off x="2692088" y="5667249"/>
                <a:ext cx="436858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끼리 서로 유사하면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??</a:t>
                </a:r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1DD2CB-6001-4C20-95C1-5587B9AAA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88" y="5667249"/>
                <a:ext cx="4368588" cy="374526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1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95022DFE-4794-4016-A80F-1E6ED692ABB7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Redundancy penalty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BA800A-4A83-4C0B-87C2-24FB71E1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99392"/>
              </p:ext>
            </p:extLst>
          </p:nvPr>
        </p:nvGraphicFramePr>
        <p:xfrm>
          <a:off x="4490966" y="2287854"/>
          <a:ext cx="95080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809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80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2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8B59-740F-4326-A408-CC0F195CB47F}"/>
                  </a:ext>
                </a:extLst>
              </p:cNvPr>
              <p:cNvSpPr txBox="1"/>
              <p:nvPr/>
            </p:nvSpPr>
            <p:spPr>
              <a:xfrm>
                <a:off x="2962332" y="1305856"/>
                <a:ext cx="3219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𝐴𝐻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8B59-740F-4326-A408-CC0F195CB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32" y="1305856"/>
                <a:ext cx="32193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6046FE-B722-4C15-97D2-0EFC664D1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10168"/>
              </p:ext>
            </p:extLst>
          </p:nvPr>
        </p:nvGraphicFramePr>
        <p:xfrm>
          <a:off x="5540870" y="2103965"/>
          <a:ext cx="731532" cy="10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32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61164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6607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  <a:tr h="170862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13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C9E98A-E041-4861-B0A7-236AA0823755}"/>
                  </a:ext>
                </a:extLst>
              </p:cNvPr>
              <p:cNvSpPr txBox="1"/>
              <p:nvPr/>
            </p:nvSpPr>
            <p:spPr>
              <a:xfrm>
                <a:off x="5677275" y="1796188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C9E98A-E041-4861-B0A7-236AA0823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75" y="1796188"/>
                <a:ext cx="45872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D6A7C9-0BA9-44B5-9089-4BBC51FC873A}"/>
                  </a:ext>
                </a:extLst>
              </p:cNvPr>
              <p:cNvSpPr txBox="1"/>
              <p:nvPr/>
            </p:nvSpPr>
            <p:spPr>
              <a:xfrm>
                <a:off x="6232589" y="248977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D6A7C9-0BA9-44B5-9089-4BBC51FC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589" y="2489777"/>
                <a:ext cx="4587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6FCA79-7343-4246-9C55-EDD27E0A7D37}"/>
                  </a:ext>
                </a:extLst>
              </p:cNvPr>
              <p:cNvSpPr txBox="1"/>
              <p:nvPr/>
            </p:nvSpPr>
            <p:spPr>
              <a:xfrm>
                <a:off x="4755444" y="1980077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6FCA79-7343-4246-9C55-EDD27E0A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4" y="1980077"/>
                <a:ext cx="45872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88F92-F2D9-4413-8D5C-891ED66E5F6B}"/>
                  </a:ext>
                </a:extLst>
              </p:cNvPr>
              <p:cNvSpPr txBox="1"/>
              <p:nvPr/>
            </p:nvSpPr>
            <p:spPr>
              <a:xfrm>
                <a:off x="4069913" y="2476866"/>
                <a:ext cx="458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88F92-F2D9-4413-8D5C-891ED66E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913" y="2476866"/>
                <a:ext cx="45872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D675EB3-616D-4BBB-A8FF-7FC436FB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38869"/>
              </p:ext>
            </p:extLst>
          </p:nvPr>
        </p:nvGraphicFramePr>
        <p:xfrm>
          <a:off x="3093335" y="2300765"/>
          <a:ext cx="73153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32">
                  <a:extLst>
                    <a:ext uri="{9D8B030D-6E8A-4147-A177-3AD203B41FA5}">
                      <a16:colId xmlns:a16="http://schemas.microsoft.com/office/drawing/2014/main" val="406983396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6565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611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429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66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79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5F39E09-8BFE-45EB-8FE0-BD7AB2071E58}"/>
                  </a:ext>
                </a:extLst>
              </p:cNvPr>
              <p:cNvSpPr/>
              <p:nvPr/>
            </p:nvSpPr>
            <p:spPr>
              <a:xfrm>
                <a:off x="3830232" y="2385718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5F39E09-8BFE-45EB-8FE0-BD7AB2071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32" y="238571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F305E6-5046-446F-9B75-D88B9A04FC00}"/>
                  </a:ext>
                </a:extLst>
              </p:cNvPr>
              <p:cNvSpPr txBox="1"/>
              <p:nvPr/>
            </p:nvSpPr>
            <p:spPr>
              <a:xfrm>
                <a:off x="1471257" y="3383788"/>
                <a:ext cx="7069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redundancy: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attention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weight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가 똑같이 적용되기 때문에 발생</a:t>
                </a:r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Attention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𝐴</m:t>
                    </m:r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의 각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row 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는 서로 다른 값을 가져야함</a:t>
                </a:r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서로 다른 값을 갖도록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penalty term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을 추가하고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penalty</a:t>
                </a:r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도 함께 최소화</a:t>
                </a:r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285750" indent="-285750">
                  <a:buFontTx/>
                  <a:buChar char="-"/>
                </a:pPr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F305E6-5046-446F-9B75-D88B9A04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57" y="3383788"/>
                <a:ext cx="7069428" cy="1200329"/>
              </a:xfrm>
              <a:prstGeom prst="rect">
                <a:avLst/>
              </a:prstGeom>
              <a:blipFill>
                <a:blip r:embed="rId8"/>
                <a:stretch>
                  <a:fillRect l="-43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BC484-4769-4C18-88A1-0ADD8100528F}"/>
                  </a:ext>
                </a:extLst>
              </p:cNvPr>
              <p:cNvSpPr txBox="1"/>
              <p:nvPr/>
            </p:nvSpPr>
            <p:spPr>
              <a:xfrm>
                <a:off x="3372032" y="4548616"/>
                <a:ext cx="2544030" cy="4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BC484-4769-4C18-88A1-0ADD8100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32" y="4548616"/>
                <a:ext cx="2544030" cy="445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78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4AFDD54-BB82-45CA-B00B-BA79ED68CD8C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3.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DF58A4-AECF-48E3-936A-92F55828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52775"/>
            <a:ext cx="8359254" cy="52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4AFDD54-BB82-45CA-B00B-BA79ED68CD8C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3. Result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F217-E060-4948-A047-5E959742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271336"/>
            <a:ext cx="8182466" cy="45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5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관련 이미지">
            <a:extLst>
              <a:ext uri="{FF2B5EF4-FFF2-40B4-BE49-F238E27FC236}">
                <a16:creationId xmlns:a16="http://schemas.microsoft.com/office/drawing/2014/main" id="{9AF1D7FC-6864-0D44-91F7-57860F5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7" b="89867" l="8750" r="90179">
                        <a14:foregroundMark x1="90357" y1="53067" x2="90357" y2="53067"/>
                        <a14:foregroundMark x1="55179" y1="9867" x2="55179" y2="9867"/>
                        <a14:foregroundMark x1="65357" y1="53067" x2="65357" y2="53067"/>
                        <a14:foregroundMark x1="67143" y1="90133" x2="67143" y2="90133"/>
                        <a14:foregroundMark x1="19821" y1="56533" x2="19821" y2="56533"/>
                        <a14:foregroundMark x1="16964" y1="58667" x2="16964" y2="58667"/>
                        <a14:foregroundMark x1="10714" y1="58133" x2="10714" y2="58133"/>
                        <a14:foregroundMark x1="40357" y1="61067" x2="40357" y2="61067"/>
                        <a14:foregroundMark x1="41429" y1="48267" x2="41429" y2="48267"/>
                        <a14:foregroundMark x1="45357" y1="47467" x2="45357" y2="47467"/>
                        <a14:foregroundMark x1="45714" y1="47733" x2="45714" y2="47733"/>
                        <a14:foregroundMark x1="44821" y1="46667" x2="45357" y2="51733"/>
                        <a14:foregroundMark x1="47143" y1="63733" x2="39107" y2="55467"/>
                        <a14:foregroundMark x1="39107" y1="55467" x2="40714" y2="48267"/>
                        <a14:foregroundMark x1="42500" y1="45600" x2="40893" y2="52800"/>
                        <a14:foregroundMark x1="64464" y1="34667" x2="55714" y2="68267"/>
                        <a14:foregroundMark x1="66429" y1="33067" x2="75179" y2="67467"/>
                        <a14:foregroundMark x1="75536" y1="74933" x2="68214" y2="63733"/>
                        <a14:foregroundMark x1="68214" y1="63733" x2="58750" y2="63467"/>
                        <a14:foregroundMark x1="58750" y1="63467" x2="54107" y2="74933"/>
                        <a14:foregroundMark x1="54107" y1="74933" x2="53571" y2="70667"/>
                        <a14:foregroundMark x1="47143" y1="67467" x2="38393" y2="65067"/>
                        <a14:foregroundMark x1="38393" y1="65067" x2="39643" y2="57067"/>
                        <a14:foregroundMark x1="47857" y1="53333" x2="45714" y2="62667"/>
                        <a14:foregroundMark x1="25179" y1="39200" x2="29821" y2="50933"/>
                        <a14:foregroundMark x1="29821" y1="50933" x2="27143" y2="65067"/>
                        <a14:foregroundMark x1="27143" y1="65067" x2="18214" y2="69867"/>
                        <a14:foregroundMark x1="18214" y1="69867" x2="15893" y2="55733"/>
                        <a14:foregroundMark x1="15893" y1="55733" x2="20893" y2="44533"/>
                        <a14:foregroundMark x1="20893" y1="44533" x2="26786" y2="41600"/>
                        <a14:foregroundMark x1="24821" y1="39733" x2="15893" y2="47467"/>
                        <a14:foregroundMark x1="15893" y1="47467" x2="13036" y2="62133"/>
                        <a14:foregroundMark x1="13036" y1="62133" x2="26964" y2="78933"/>
                        <a14:foregroundMark x1="31964" y1="82933" x2="31964" y2="82933"/>
                        <a14:foregroundMark x1="55357" y1="10933" x2="47143" y2="17867"/>
                        <a14:foregroundMark x1="47143" y1="17867" x2="47857" y2="31733"/>
                        <a14:foregroundMark x1="47857" y1="31733" x2="57143" y2="28800"/>
                        <a14:foregroundMark x1="57143" y1="28800" x2="59286" y2="15200"/>
                        <a14:foregroundMark x1="59286" y1="15200" x2="53750" y2="9867"/>
                        <a14:foregroundMark x1="52857" y1="16533" x2="53750" y2="23200"/>
                        <a14:foregroundMark x1="24107" y1="41067" x2="14464" y2="40800"/>
                        <a14:foregroundMark x1="14464" y1="40800" x2="12143" y2="47200"/>
                        <a14:foregroundMark x1="9821" y1="68800" x2="9821" y2="68800"/>
                        <a14:foregroundMark x1="8929" y1="55200" x2="8929" y2="55200"/>
                        <a14:foregroundMark x1="8929" y1="53333" x2="8750" y2="60800"/>
                        <a14:foregroundMark x1="10874" y1="69333" x2="11071" y2="70133"/>
                        <a14:foregroundMark x1="10809" y1="69067" x2="10874" y2="69333"/>
                        <a14:foregroundMark x1="10678" y1="68533" x2="10809" y2="69067"/>
                        <a14:foregroundMark x1="9107" y1="62133" x2="10678" y2="68533"/>
                        <a14:foregroundMark x1="10536" y1="67467" x2="11071" y2="54133"/>
                        <a14:foregroundMark x1="11071" y1="54133" x2="12679" y2="49333"/>
                        <a14:foregroundMark x1="9643" y1="65867" x2="10357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9" y="2257188"/>
            <a:ext cx="3326422" cy="22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1. Sequence to Sequence (Seq2Seq)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755DF-4EB2-40E4-A13F-BD14882CBA8E}"/>
              </a:ext>
            </a:extLst>
          </p:cNvPr>
          <p:cNvSpPr txBox="1"/>
          <p:nvPr/>
        </p:nvSpPr>
        <p:spPr>
          <a:xfrm>
            <a:off x="1092525" y="1131267"/>
            <a:ext cx="710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일반적인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Seq2seq model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경우 문장이 길어질수록 성능 저하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Time step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마다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hidden state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가 업데이트 되기 때문에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sequence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뒷부분이 많은 영향을 미침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5859B9F-FBAD-4D0E-974C-A5E29A0E26C4}"/>
                  </a:ext>
                </a:extLst>
              </p:cNvPr>
              <p:cNvSpPr/>
              <p:nvPr/>
            </p:nvSpPr>
            <p:spPr>
              <a:xfrm>
                <a:off x="707484" y="3269047"/>
                <a:ext cx="878359" cy="6582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5859B9F-FBAD-4D0E-974C-A5E29A0E2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4" y="3269047"/>
                <a:ext cx="878359" cy="658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CB8027-62B3-4F28-8C60-B0F19544E09D}"/>
              </a:ext>
            </a:extLst>
          </p:cNvPr>
          <p:cNvCxnSpPr>
            <a:cxnSpLocks/>
          </p:cNvCxnSpPr>
          <p:nvPr/>
        </p:nvCxnSpPr>
        <p:spPr>
          <a:xfrm>
            <a:off x="1622987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D7367F1-40F4-4CDE-92F8-0570299648AB}"/>
                  </a:ext>
                </a:extLst>
              </p:cNvPr>
              <p:cNvSpPr/>
              <p:nvPr/>
            </p:nvSpPr>
            <p:spPr>
              <a:xfrm>
                <a:off x="2597200" y="3269047"/>
                <a:ext cx="878359" cy="6582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D7367F1-40F4-4CDE-92F8-057029964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00" y="3269047"/>
                <a:ext cx="878359" cy="65829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25E9B0-F62F-4480-8DDD-49A3F46FC0A7}"/>
              </a:ext>
            </a:extLst>
          </p:cNvPr>
          <p:cNvCxnSpPr>
            <a:cxnSpLocks/>
          </p:cNvCxnSpPr>
          <p:nvPr/>
        </p:nvCxnSpPr>
        <p:spPr>
          <a:xfrm>
            <a:off x="3506841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912FB9-744F-40EB-9D4B-1AB1307BB7F9}"/>
              </a:ext>
            </a:extLst>
          </p:cNvPr>
          <p:cNvCxnSpPr>
            <a:cxnSpLocks/>
          </p:cNvCxnSpPr>
          <p:nvPr/>
        </p:nvCxnSpPr>
        <p:spPr>
          <a:xfrm>
            <a:off x="2251542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BC3B148-2D46-486E-9E76-0B6A590CFBEE}"/>
                  </a:ext>
                </a:extLst>
              </p:cNvPr>
              <p:cNvSpPr/>
              <p:nvPr/>
            </p:nvSpPr>
            <p:spPr>
              <a:xfrm>
                <a:off x="5729390" y="3269047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BC3B148-2D46-486E-9E76-0B6A590CF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90" y="3269047"/>
                <a:ext cx="878359" cy="658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A35DBB-46FD-4891-8DF7-7FD9C5BCF76E}"/>
              </a:ext>
            </a:extLst>
          </p:cNvPr>
          <p:cNvCxnSpPr>
            <a:cxnSpLocks/>
          </p:cNvCxnSpPr>
          <p:nvPr/>
        </p:nvCxnSpPr>
        <p:spPr>
          <a:xfrm>
            <a:off x="6691789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80CF849-F55B-48DD-BF87-EE64E833B0CE}"/>
                  </a:ext>
                </a:extLst>
              </p:cNvPr>
              <p:cNvSpPr/>
              <p:nvPr/>
            </p:nvSpPr>
            <p:spPr>
              <a:xfrm>
                <a:off x="7853586" y="3269047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80CF849-F55B-48DD-BF87-EE64E83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86" y="3269047"/>
                <a:ext cx="878359" cy="6582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7E061DB-BA86-4248-A465-19B06C4BC597}"/>
              </a:ext>
            </a:extLst>
          </p:cNvPr>
          <p:cNvCxnSpPr>
            <a:cxnSpLocks/>
          </p:cNvCxnSpPr>
          <p:nvPr/>
        </p:nvCxnSpPr>
        <p:spPr>
          <a:xfrm>
            <a:off x="7507928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1234FA4-D3E9-4834-9919-3BFDB2057599}"/>
                  </a:ext>
                </a:extLst>
              </p:cNvPr>
              <p:cNvSpPr/>
              <p:nvPr/>
            </p:nvSpPr>
            <p:spPr>
              <a:xfrm>
                <a:off x="4453462" y="3269047"/>
                <a:ext cx="878359" cy="6582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1234FA4-D3E9-4834-9919-3BFDB2057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462" y="3269047"/>
                <a:ext cx="878359" cy="65829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27F612B-56A2-4871-97CB-F40FEEA4FBDB}"/>
              </a:ext>
            </a:extLst>
          </p:cNvPr>
          <p:cNvCxnSpPr>
            <a:cxnSpLocks/>
          </p:cNvCxnSpPr>
          <p:nvPr/>
        </p:nvCxnSpPr>
        <p:spPr>
          <a:xfrm>
            <a:off x="5415861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A7B882-0D88-4F5A-82D4-547C0A7F5C86}"/>
              </a:ext>
            </a:extLst>
          </p:cNvPr>
          <p:cNvCxnSpPr>
            <a:cxnSpLocks/>
          </p:cNvCxnSpPr>
          <p:nvPr/>
        </p:nvCxnSpPr>
        <p:spPr>
          <a:xfrm flipV="1">
            <a:off x="6161929" y="2825939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6D1810-56D4-480D-AD30-A216D923EE71}"/>
              </a:ext>
            </a:extLst>
          </p:cNvPr>
          <p:cNvCxnSpPr>
            <a:cxnSpLocks/>
          </p:cNvCxnSpPr>
          <p:nvPr/>
        </p:nvCxnSpPr>
        <p:spPr>
          <a:xfrm flipV="1">
            <a:off x="8286125" y="2825939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DBFEFB-AC2F-4DEF-9E4B-AD864B455490}"/>
                  </a:ext>
                </a:extLst>
              </p:cNvPr>
              <p:cNvSpPr/>
              <p:nvPr/>
            </p:nvSpPr>
            <p:spPr>
              <a:xfrm>
                <a:off x="5816718" y="236309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DBFEFB-AC2F-4DEF-9E4B-AD864B455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18" y="2363093"/>
                <a:ext cx="690420" cy="391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778AA7-1E08-4967-92EF-36FE7E5E27A4}"/>
              </a:ext>
            </a:extLst>
          </p:cNvPr>
          <p:cNvSpPr/>
          <p:nvPr/>
        </p:nvSpPr>
        <p:spPr>
          <a:xfrm>
            <a:off x="7940914" y="2363093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CD0CE5-0EE4-49C9-AF61-B70110C37973}"/>
              </a:ext>
            </a:extLst>
          </p:cNvPr>
          <p:cNvSpPr/>
          <p:nvPr/>
        </p:nvSpPr>
        <p:spPr>
          <a:xfrm>
            <a:off x="1744072" y="3340119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14795D-B6FB-47B9-A74B-CF569E41B9BD}"/>
              </a:ext>
            </a:extLst>
          </p:cNvPr>
          <p:cNvSpPr/>
          <p:nvPr/>
        </p:nvSpPr>
        <p:spPr>
          <a:xfrm>
            <a:off x="6878400" y="3340119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C4EA34-56EE-418D-9E0D-8A495EB3D614}"/>
              </a:ext>
            </a:extLst>
          </p:cNvPr>
          <p:cNvSpPr/>
          <p:nvPr/>
        </p:nvSpPr>
        <p:spPr>
          <a:xfrm>
            <a:off x="6878399" y="230277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AAB29D6-7039-4215-B8E9-13597DFE78AD}"/>
              </a:ext>
            </a:extLst>
          </p:cNvPr>
          <p:cNvCxnSpPr>
            <a:cxnSpLocks/>
          </p:cNvCxnSpPr>
          <p:nvPr/>
        </p:nvCxnSpPr>
        <p:spPr>
          <a:xfrm flipV="1">
            <a:off x="1140023" y="400483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E830276-CD0A-42C0-9E77-4B12D6C3D3AE}"/>
                  </a:ext>
                </a:extLst>
              </p:cNvPr>
              <p:cNvSpPr/>
              <p:nvPr/>
            </p:nvSpPr>
            <p:spPr>
              <a:xfrm>
                <a:off x="794813" y="438359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E830276-CD0A-42C0-9E77-4B12D6C3D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3" y="4383590"/>
                <a:ext cx="690420" cy="391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0F28A85-9300-4DF0-A707-9E5ECC26806B}"/>
              </a:ext>
            </a:extLst>
          </p:cNvPr>
          <p:cNvCxnSpPr>
            <a:cxnSpLocks/>
          </p:cNvCxnSpPr>
          <p:nvPr/>
        </p:nvCxnSpPr>
        <p:spPr>
          <a:xfrm flipV="1">
            <a:off x="3029739" y="400483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E87A4E1-2D32-411E-BB69-CEA5E4ECBCCA}"/>
                  </a:ext>
                </a:extLst>
              </p:cNvPr>
              <p:cNvSpPr/>
              <p:nvPr/>
            </p:nvSpPr>
            <p:spPr>
              <a:xfrm>
                <a:off x="2684529" y="438359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E87A4E1-2D32-411E-BB69-CEA5E4EC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29" y="4383590"/>
                <a:ext cx="690420" cy="391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F14866-42E5-40C6-8B03-0EC6E1946CB0}"/>
              </a:ext>
            </a:extLst>
          </p:cNvPr>
          <p:cNvCxnSpPr>
            <a:cxnSpLocks/>
          </p:cNvCxnSpPr>
          <p:nvPr/>
        </p:nvCxnSpPr>
        <p:spPr>
          <a:xfrm flipV="1">
            <a:off x="6161929" y="400483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B18DC8-BB19-4844-AB56-EC0ECCB9B8C4}"/>
              </a:ext>
            </a:extLst>
          </p:cNvPr>
          <p:cNvSpPr/>
          <p:nvPr/>
        </p:nvSpPr>
        <p:spPr>
          <a:xfrm>
            <a:off x="5816719" y="4383590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490C00A-5798-459A-BA8F-8658F62794C6}"/>
              </a:ext>
            </a:extLst>
          </p:cNvPr>
          <p:cNvCxnSpPr>
            <a:cxnSpLocks/>
          </p:cNvCxnSpPr>
          <p:nvPr/>
        </p:nvCxnSpPr>
        <p:spPr>
          <a:xfrm flipV="1">
            <a:off x="8286125" y="400483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5AFD39A-33FE-4DF5-AF28-6014CB0D54EE}"/>
                  </a:ext>
                </a:extLst>
              </p:cNvPr>
              <p:cNvSpPr/>
              <p:nvPr/>
            </p:nvSpPr>
            <p:spPr>
              <a:xfrm>
                <a:off x="7940915" y="438359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5AFD39A-33FE-4DF5-AF28-6014CB0D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15" y="4383590"/>
                <a:ext cx="690420" cy="3914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32A93C-49A1-4AEA-829A-111F2D59D184}"/>
              </a:ext>
            </a:extLst>
          </p:cNvPr>
          <p:cNvCxnSpPr>
            <a:cxnSpLocks/>
          </p:cNvCxnSpPr>
          <p:nvPr/>
        </p:nvCxnSpPr>
        <p:spPr>
          <a:xfrm flipV="1">
            <a:off x="4886001" y="400483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D75091A-4942-48F9-B985-2B9190B3BA3B}"/>
                  </a:ext>
                </a:extLst>
              </p:cNvPr>
              <p:cNvSpPr/>
              <p:nvPr/>
            </p:nvSpPr>
            <p:spPr>
              <a:xfrm>
                <a:off x="4540791" y="4383590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D75091A-4942-48F9-B985-2B9190B3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91" y="4383590"/>
                <a:ext cx="690420" cy="3914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44F7F5-4B2B-4353-A3CB-17B19A4BE1B5}"/>
              </a:ext>
            </a:extLst>
          </p:cNvPr>
          <p:cNvSpPr/>
          <p:nvPr/>
        </p:nvSpPr>
        <p:spPr>
          <a:xfrm>
            <a:off x="1744073" y="4383590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8798A9-0550-4120-B4CD-3F989D8ED129}"/>
              </a:ext>
            </a:extLst>
          </p:cNvPr>
          <p:cNvSpPr/>
          <p:nvPr/>
        </p:nvSpPr>
        <p:spPr>
          <a:xfrm>
            <a:off x="6878401" y="4383590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05C147A-BFC8-43B9-9A9E-36D5ABC1E357}"/>
                  </a:ext>
                </a:extLst>
              </p:cNvPr>
              <p:cNvSpPr/>
              <p:nvPr/>
            </p:nvSpPr>
            <p:spPr>
              <a:xfrm>
                <a:off x="5325123" y="3598196"/>
                <a:ext cx="4261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05C147A-BFC8-43B9-9A9E-36D5ABC1E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3" y="3598196"/>
                <a:ext cx="4261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B0AA075B-3DBA-4F11-89E5-87CB353537EF}"/>
              </a:ext>
            </a:extLst>
          </p:cNvPr>
          <p:cNvCxnSpPr>
            <a:cxnSpLocks/>
          </p:cNvCxnSpPr>
          <p:nvPr/>
        </p:nvCxnSpPr>
        <p:spPr>
          <a:xfrm>
            <a:off x="6512165" y="2558836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109D9431-4420-46F4-9ADD-9DD049DE01DE}"/>
              </a:ext>
            </a:extLst>
          </p:cNvPr>
          <p:cNvCxnSpPr>
            <a:cxnSpLocks/>
          </p:cNvCxnSpPr>
          <p:nvPr/>
        </p:nvCxnSpPr>
        <p:spPr>
          <a:xfrm>
            <a:off x="7297621" y="2558835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3B591B-E011-4CDE-AC03-0F04298613D0}"/>
              </a:ext>
            </a:extLst>
          </p:cNvPr>
          <p:cNvCxnSpPr>
            <a:cxnSpLocks/>
          </p:cNvCxnSpPr>
          <p:nvPr/>
        </p:nvCxnSpPr>
        <p:spPr>
          <a:xfrm>
            <a:off x="4151607" y="3598196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7A245B-6A50-4D97-86A4-C5CB754FE4AE}"/>
              </a:ext>
            </a:extLst>
          </p:cNvPr>
          <p:cNvSpPr/>
          <p:nvPr/>
        </p:nvSpPr>
        <p:spPr>
          <a:xfrm>
            <a:off x="3619450" y="334011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3B56D8-1507-4ED1-9C03-44F03F1405D2}"/>
              </a:ext>
            </a:extLst>
          </p:cNvPr>
          <p:cNvSpPr/>
          <p:nvPr/>
        </p:nvSpPr>
        <p:spPr>
          <a:xfrm>
            <a:off x="3619451" y="4383589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D2E7D411-B7C4-47A5-A9E7-EBE7683783FA}"/>
              </a:ext>
            </a:extLst>
          </p:cNvPr>
          <p:cNvSpPr/>
          <p:nvPr/>
        </p:nvSpPr>
        <p:spPr>
          <a:xfrm>
            <a:off x="891541" y="3361972"/>
            <a:ext cx="510243" cy="1231062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5B25A580-780E-445E-9131-9DD45EC430F0}"/>
              </a:ext>
            </a:extLst>
          </p:cNvPr>
          <p:cNvSpPr/>
          <p:nvPr/>
        </p:nvSpPr>
        <p:spPr>
          <a:xfrm rot="10800000">
            <a:off x="4629775" y="3361972"/>
            <a:ext cx="510243" cy="1231062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22BFD224-7893-4A6B-A130-1229B67996F6}"/>
              </a:ext>
            </a:extLst>
          </p:cNvPr>
          <p:cNvSpPr/>
          <p:nvPr/>
        </p:nvSpPr>
        <p:spPr>
          <a:xfrm>
            <a:off x="2778966" y="3530838"/>
            <a:ext cx="510243" cy="726985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9D0AF0-CD6E-44FA-B716-D4DBCC4F402B}"/>
                  </a:ext>
                </a:extLst>
              </p:cNvPr>
              <p:cNvSpPr txBox="1"/>
              <p:nvPr/>
            </p:nvSpPr>
            <p:spPr>
              <a:xfrm>
                <a:off x="3732015" y="2839710"/>
                <a:ext cx="2337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9D0AF0-CD6E-44FA-B716-D4DBCC4F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15" y="2839710"/>
                <a:ext cx="2337116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3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639F25-AF9B-463D-8EE8-ACC6E051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8" y="1239743"/>
            <a:ext cx="4736516" cy="358970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2D83EB20-73E5-4F79-BA71-E8157CC8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69" y="2521257"/>
            <a:ext cx="4200143" cy="3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24CC7F-A4CF-4892-9CD6-13B3A1FB5590}"/>
              </a:ext>
            </a:extLst>
          </p:cNvPr>
          <p:cNvSpPr txBox="1"/>
          <p:nvPr/>
        </p:nvSpPr>
        <p:spPr>
          <a:xfrm>
            <a:off x="1334076" y="1230571"/>
            <a:ext cx="728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Object</a:t>
            </a:r>
            <a:r>
              <a:rPr lang="ko-KR" altLang="en-US" sz="1600">
                <a:latin typeface="Yoon 블랙핏 77" panose="02000503000000020003" pitchFamily="2" charset="-127"/>
                <a:ea typeface="Yoon 블랙핏 77" panose="02000503000000020003" pitchFamily="2" charset="-127"/>
              </a:rPr>
              <a:t>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: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각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decoding step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마다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encoder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hidden state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를 </a:t>
            </a:r>
            <a:r>
              <a:rPr lang="ko-KR" altLang="en-US" sz="1600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적절히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이용하자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3971E5D-F39C-46AB-801C-5A790A755233}"/>
                  </a:ext>
                </a:extLst>
              </p:cNvPr>
              <p:cNvSpPr/>
              <p:nvPr/>
            </p:nvSpPr>
            <p:spPr>
              <a:xfrm>
                <a:off x="1031626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3971E5D-F39C-46AB-801C-5A790A75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26" y="3225670"/>
                <a:ext cx="878359" cy="658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539470-D018-430B-B28D-8F6146602F92}"/>
              </a:ext>
            </a:extLst>
          </p:cNvPr>
          <p:cNvCxnSpPr>
            <a:cxnSpLocks/>
          </p:cNvCxnSpPr>
          <p:nvPr/>
        </p:nvCxnSpPr>
        <p:spPr>
          <a:xfrm>
            <a:off x="1947129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CD49265-2239-400D-A95A-BE39956C8841}"/>
                  </a:ext>
                </a:extLst>
              </p:cNvPr>
              <p:cNvSpPr/>
              <p:nvPr/>
            </p:nvSpPr>
            <p:spPr>
              <a:xfrm>
                <a:off x="2921342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CD49265-2239-400D-A95A-BE39956C8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42" y="3225670"/>
                <a:ext cx="878359" cy="65829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7AF840-3A10-480E-B6F2-A4825DFBEACD}"/>
              </a:ext>
            </a:extLst>
          </p:cNvPr>
          <p:cNvCxnSpPr>
            <a:cxnSpLocks/>
          </p:cNvCxnSpPr>
          <p:nvPr/>
        </p:nvCxnSpPr>
        <p:spPr>
          <a:xfrm>
            <a:off x="3830983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088B1E-139B-48B9-B22E-0073550E1329}"/>
              </a:ext>
            </a:extLst>
          </p:cNvPr>
          <p:cNvCxnSpPr>
            <a:cxnSpLocks/>
          </p:cNvCxnSpPr>
          <p:nvPr/>
        </p:nvCxnSpPr>
        <p:spPr>
          <a:xfrm>
            <a:off x="2575684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C50E8796-A35B-4DAA-A46E-7FD884C19942}"/>
                  </a:ext>
                </a:extLst>
              </p:cNvPr>
              <p:cNvSpPr/>
              <p:nvPr/>
            </p:nvSpPr>
            <p:spPr>
              <a:xfrm>
                <a:off x="6053532" y="3225670"/>
                <a:ext cx="878359" cy="65829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C50E8796-A35B-4DAA-A46E-7FD884C19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32" y="3225670"/>
                <a:ext cx="878359" cy="658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97C552-A1FC-46EF-A522-51CD0CF29F58}"/>
              </a:ext>
            </a:extLst>
          </p:cNvPr>
          <p:cNvCxnSpPr>
            <a:cxnSpLocks/>
          </p:cNvCxnSpPr>
          <p:nvPr/>
        </p:nvCxnSpPr>
        <p:spPr>
          <a:xfrm>
            <a:off x="7015931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8C621CF-95E0-4CEA-A662-F9B9EAD0FA8E}"/>
                  </a:ext>
                </a:extLst>
              </p:cNvPr>
              <p:cNvSpPr/>
              <p:nvPr/>
            </p:nvSpPr>
            <p:spPr>
              <a:xfrm>
                <a:off x="8177728" y="3225670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8C621CF-95E0-4CEA-A662-F9B9EAD0F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28" y="3225670"/>
                <a:ext cx="878359" cy="6582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B3DF6D5-62C4-4CF8-93BC-5A08110F8783}"/>
              </a:ext>
            </a:extLst>
          </p:cNvPr>
          <p:cNvCxnSpPr>
            <a:cxnSpLocks/>
          </p:cNvCxnSpPr>
          <p:nvPr/>
        </p:nvCxnSpPr>
        <p:spPr>
          <a:xfrm>
            <a:off x="7832070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C2BBB014-721F-4C2E-97C6-1636ECD4ABD5}"/>
                  </a:ext>
                </a:extLst>
              </p:cNvPr>
              <p:cNvSpPr/>
              <p:nvPr/>
            </p:nvSpPr>
            <p:spPr>
              <a:xfrm>
                <a:off x="4777604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C2BBB014-721F-4C2E-97C6-1636ECD4A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04" y="3225670"/>
                <a:ext cx="878359" cy="65829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7A47567-4882-454E-B837-CE40DFD1609E}"/>
              </a:ext>
            </a:extLst>
          </p:cNvPr>
          <p:cNvCxnSpPr>
            <a:cxnSpLocks/>
          </p:cNvCxnSpPr>
          <p:nvPr/>
        </p:nvCxnSpPr>
        <p:spPr>
          <a:xfrm>
            <a:off x="5740003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BF7499-9D27-44F1-AE03-B6CE5164A306}"/>
              </a:ext>
            </a:extLst>
          </p:cNvPr>
          <p:cNvCxnSpPr>
            <a:cxnSpLocks/>
          </p:cNvCxnSpPr>
          <p:nvPr/>
        </p:nvCxnSpPr>
        <p:spPr>
          <a:xfrm flipV="1">
            <a:off x="6486071" y="278256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223AAE1-B965-440D-A4E5-C1CDFD3BAF4E}"/>
              </a:ext>
            </a:extLst>
          </p:cNvPr>
          <p:cNvCxnSpPr>
            <a:cxnSpLocks/>
          </p:cNvCxnSpPr>
          <p:nvPr/>
        </p:nvCxnSpPr>
        <p:spPr>
          <a:xfrm flipV="1">
            <a:off x="8610267" y="278256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E3B96E6-3CB6-4090-8214-9953AD93FDAF}"/>
                  </a:ext>
                </a:extLst>
              </p:cNvPr>
              <p:cNvSpPr/>
              <p:nvPr/>
            </p:nvSpPr>
            <p:spPr>
              <a:xfrm>
                <a:off x="6140860" y="231971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E3B96E6-3CB6-4090-8214-9953AD93F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60" y="2319716"/>
                <a:ext cx="690420" cy="391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5BB7C1-D687-4A8F-9FCC-70C926E57EB0}"/>
              </a:ext>
            </a:extLst>
          </p:cNvPr>
          <p:cNvSpPr/>
          <p:nvPr/>
        </p:nvSpPr>
        <p:spPr>
          <a:xfrm>
            <a:off x="8265056" y="231971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56487E-4C6B-49B0-B5A3-CB8621862404}"/>
              </a:ext>
            </a:extLst>
          </p:cNvPr>
          <p:cNvSpPr/>
          <p:nvPr/>
        </p:nvSpPr>
        <p:spPr>
          <a:xfrm>
            <a:off x="2068214" y="329674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87CFBB-02FD-4117-BDDA-AFA70E4F7C23}"/>
              </a:ext>
            </a:extLst>
          </p:cNvPr>
          <p:cNvSpPr/>
          <p:nvPr/>
        </p:nvSpPr>
        <p:spPr>
          <a:xfrm>
            <a:off x="7202542" y="329674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4EA435-019A-41E9-B750-88D4BFA3985D}"/>
              </a:ext>
            </a:extLst>
          </p:cNvPr>
          <p:cNvSpPr/>
          <p:nvPr/>
        </p:nvSpPr>
        <p:spPr>
          <a:xfrm>
            <a:off x="7202541" y="225939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B777CC2-8C69-438D-8BE7-2EAED2465757}"/>
              </a:ext>
            </a:extLst>
          </p:cNvPr>
          <p:cNvCxnSpPr>
            <a:cxnSpLocks/>
          </p:cNvCxnSpPr>
          <p:nvPr/>
        </p:nvCxnSpPr>
        <p:spPr>
          <a:xfrm flipV="1">
            <a:off x="1464165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3A9EC68-4174-4F83-B48D-098F4C0A826F}"/>
                  </a:ext>
                </a:extLst>
              </p:cNvPr>
              <p:cNvSpPr/>
              <p:nvPr/>
            </p:nvSpPr>
            <p:spPr>
              <a:xfrm>
                <a:off x="1118955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3A9EC68-4174-4F83-B48D-098F4C0A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55" y="4340213"/>
                <a:ext cx="690420" cy="391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8EB1B6-2C45-42E0-B4BE-5197DD2DFDF3}"/>
              </a:ext>
            </a:extLst>
          </p:cNvPr>
          <p:cNvCxnSpPr>
            <a:cxnSpLocks/>
          </p:cNvCxnSpPr>
          <p:nvPr/>
        </p:nvCxnSpPr>
        <p:spPr>
          <a:xfrm flipV="1">
            <a:off x="3353881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C5160D-A74C-4C7A-A2F4-024A781DB4CC}"/>
                  </a:ext>
                </a:extLst>
              </p:cNvPr>
              <p:cNvSpPr/>
              <p:nvPr/>
            </p:nvSpPr>
            <p:spPr>
              <a:xfrm>
                <a:off x="3008671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C5160D-A74C-4C7A-A2F4-024A781DB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71" y="4340213"/>
                <a:ext cx="690420" cy="391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6A1B2CE-C1F0-4B5D-8A88-60AAB60B07E2}"/>
              </a:ext>
            </a:extLst>
          </p:cNvPr>
          <p:cNvCxnSpPr>
            <a:cxnSpLocks/>
          </p:cNvCxnSpPr>
          <p:nvPr/>
        </p:nvCxnSpPr>
        <p:spPr>
          <a:xfrm flipV="1">
            <a:off x="6486071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23D1D5-0A67-4EFE-81C0-E3DA6C7A3F0C}"/>
              </a:ext>
            </a:extLst>
          </p:cNvPr>
          <p:cNvSpPr/>
          <p:nvPr/>
        </p:nvSpPr>
        <p:spPr>
          <a:xfrm>
            <a:off x="6140861" y="4340213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78AAD27-6E65-4317-99E2-775FD43582E7}"/>
              </a:ext>
            </a:extLst>
          </p:cNvPr>
          <p:cNvCxnSpPr>
            <a:cxnSpLocks/>
          </p:cNvCxnSpPr>
          <p:nvPr/>
        </p:nvCxnSpPr>
        <p:spPr>
          <a:xfrm flipV="1">
            <a:off x="8610267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5638445-BE10-4358-8D70-2B1D62300FB0}"/>
                  </a:ext>
                </a:extLst>
              </p:cNvPr>
              <p:cNvSpPr/>
              <p:nvPr/>
            </p:nvSpPr>
            <p:spPr>
              <a:xfrm>
                <a:off x="8265057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5638445-BE10-4358-8D70-2B1D62300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57" y="4340213"/>
                <a:ext cx="690420" cy="3914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2BC0D16-6B40-4F8F-B59C-191280C35C72}"/>
              </a:ext>
            </a:extLst>
          </p:cNvPr>
          <p:cNvCxnSpPr>
            <a:cxnSpLocks/>
          </p:cNvCxnSpPr>
          <p:nvPr/>
        </p:nvCxnSpPr>
        <p:spPr>
          <a:xfrm flipV="1">
            <a:off x="5210143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0923E6E-D19E-46E1-AC07-CDAFD8C28E3B}"/>
                  </a:ext>
                </a:extLst>
              </p:cNvPr>
              <p:cNvSpPr/>
              <p:nvPr/>
            </p:nvSpPr>
            <p:spPr>
              <a:xfrm>
                <a:off x="4864933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0923E6E-D19E-46E1-AC07-CDAFD8C28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3" y="4340213"/>
                <a:ext cx="690420" cy="3914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7491F1-3481-4551-A04D-7A51D0F75524}"/>
              </a:ext>
            </a:extLst>
          </p:cNvPr>
          <p:cNvSpPr/>
          <p:nvPr/>
        </p:nvSpPr>
        <p:spPr>
          <a:xfrm>
            <a:off x="2068215" y="4340213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D48D1A-DDE3-46D3-8725-DABB98D60A00}"/>
              </a:ext>
            </a:extLst>
          </p:cNvPr>
          <p:cNvSpPr/>
          <p:nvPr/>
        </p:nvSpPr>
        <p:spPr>
          <a:xfrm>
            <a:off x="7202543" y="4340213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B5DC7FDC-DEDC-470A-BD85-6FB09E428199}"/>
              </a:ext>
            </a:extLst>
          </p:cNvPr>
          <p:cNvCxnSpPr>
            <a:cxnSpLocks/>
          </p:cNvCxnSpPr>
          <p:nvPr/>
        </p:nvCxnSpPr>
        <p:spPr>
          <a:xfrm>
            <a:off x="6836307" y="2515459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5D377D2-2AFF-4A14-8765-1108A7CC4917}"/>
              </a:ext>
            </a:extLst>
          </p:cNvPr>
          <p:cNvCxnSpPr>
            <a:cxnSpLocks/>
          </p:cNvCxnSpPr>
          <p:nvPr/>
        </p:nvCxnSpPr>
        <p:spPr>
          <a:xfrm>
            <a:off x="7621763" y="2515458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49FB65F-B1D3-4BA2-B69B-06C14B7C3DB3}"/>
              </a:ext>
            </a:extLst>
          </p:cNvPr>
          <p:cNvCxnSpPr>
            <a:cxnSpLocks/>
          </p:cNvCxnSpPr>
          <p:nvPr/>
        </p:nvCxnSpPr>
        <p:spPr>
          <a:xfrm>
            <a:off x="4475749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885B30C-28E6-4B4E-9127-92F1343B4FE1}"/>
              </a:ext>
            </a:extLst>
          </p:cNvPr>
          <p:cNvSpPr/>
          <p:nvPr/>
        </p:nvSpPr>
        <p:spPr>
          <a:xfrm>
            <a:off x="3943592" y="3296741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AE52BF-AF87-497F-996D-E5B19C2AA164}"/>
              </a:ext>
            </a:extLst>
          </p:cNvPr>
          <p:cNvSpPr/>
          <p:nvPr/>
        </p:nvSpPr>
        <p:spPr>
          <a:xfrm>
            <a:off x="3943593" y="434021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740FAD4F-F1F3-4DC7-8C46-969B5BED75B2}"/>
              </a:ext>
            </a:extLst>
          </p:cNvPr>
          <p:cNvCxnSpPr>
            <a:stCxn id="54" idx="0"/>
            <a:endCxn id="59" idx="0"/>
          </p:cNvCxnSpPr>
          <p:nvPr/>
        </p:nvCxnSpPr>
        <p:spPr>
          <a:xfrm rot="5400000" flipH="1" flipV="1">
            <a:off x="3981759" y="714717"/>
            <a:ext cx="12700" cy="5021906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B7794411-D719-4850-B2C2-4408169428ED}"/>
              </a:ext>
            </a:extLst>
          </p:cNvPr>
          <p:cNvCxnSpPr>
            <a:stCxn id="56" idx="0"/>
            <a:endCxn id="59" idx="0"/>
          </p:cNvCxnSpPr>
          <p:nvPr/>
        </p:nvCxnSpPr>
        <p:spPr>
          <a:xfrm rot="5400000" flipH="1" flipV="1">
            <a:off x="4926617" y="1659575"/>
            <a:ext cx="12700" cy="3132190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4C568DFC-60C1-4465-934C-B434F2A5AFEC}"/>
              </a:ext>
            </a:extLst>
          </p:cNvPr>
          <p:cNvCxnSpPr>
            <a:stCxn id="64" idx="0"/>
            <a:endCxn id="59" idx="0"/>
          </p:cNvCxnSpPr>
          <p:nvPr/>
        </p:nvCxnSpPr>
        <p:spPr>
          <a:xfrm rot="5400000" flipH="1" flipV="1">
            <a:off x="5854748" y="2587706"/>
            <a:ext cx="12700" cy="1275928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8C7277FB-4FB8-487B-AF18-9E3672E1608E}"/>
              </a:ext>
            </a:extLst>
          </p:cNvPr>
          <p:cNvSpPr/>
          <p:nvPr/>
        </p:nvSpPr>
        <p:spPr>
          <a:xfrm rot="10800000">
            <a:off x="3111749" y="4830382"/>
            <a:ext cx="510243" cy="726986"/>
          </a:xfrm>
          <a:prstGeom prst="downArrow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B073809E-AE7A-48C8-9D8B-9795E3B65A44}"/>
              </a:ext>
            </a:extLst>
          </p:cNvPr>
          <p:cNvSpPr/>
          <p:nvPr/>
        </p:nvSpPr>
        <p:spPr>
          <a:xfrm>
            <a:off x="4955021" y="4830382"/>
            <a:ext cx="510243" cy="809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CD716D2-1F5A-4718-A4AA-F52FCAE23A66}"/>
              </a:ext>
            </a:extLst>
          </p:cNvPr>
          <p:cNvSpPr/>
          <p:nvPr/>
        </p:nvSpPr>
        <p:spPr>
          <a:xfrm rot="10800000">
            <a:off x="1215681" y="4935414"/>
            <a:ext cx="510243" cy="486508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E9282E1-AA4D-45EC-B2B6-82F1F28E149C}"/>
                  </a:ext>
                </a:extLst>
              </p:cNvPr>
              <p:cNvSpPr txBox="1"/>
              <p:nvPr/>
            </p:nvSpPr>
            <p:spPr>
              <a:xfrm>
                <a:off x="2758634" y="2364959"/>
                <a:ext cx="3145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E9282E1-AA4D-45EC-B2B6-82F1F28E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634" y="2364959"/>
                <a:ext cx="314515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5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C0175-22D8-45C0-AC8C-A98DB430FE4D}"/>
              </a:ext>
            </a:extLst>
          </p:cNvPr>
          <p:cNvSpPr txBox="1"/>
          <p:nvPr/>
        </p:nvSpPr>
        <p:spPr>
          <a:xfrm>
            <a:off x="1334076" y="1230571"/>
            <a:ext cx="728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Object</a:t>
            </a:r>
            <a:r>
              <a:rPr lang="ko-KR" altLang="en-US" sz="1600">
                <a:latin typeface="Yoon 블랙핏 77" panose="02000503000000020003" pitchFamily="2" charset="-127"/>
                <a:ea typeface="Yoon 블랙핏 77" panose="02000503000000020003" pitchFamily="2" charset="-127"/>
              </a:rPr>
              <a:t>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: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각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decoding step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마다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encoder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hidden state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를 </a:t>
            </a:r>
            <a:r>
              <a:rPr lang="ko-KR" altLang="en-US" sz="1600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적절히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이용하자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D9FA660-5C7E-457B-BEF5-16A7CCE8A009}"/>
                  </a:ext>
                </a:extLst>
              </p:cNvPr>
              <p:cNvSpPr/>
              <p:nvPr/>
            </p:nvSpPr>
            <p:spPr>
              <a:xfrm>
                <a:off x="1031626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D9FA660-5C7E-457B-BEF5-16A7CCE8A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26" y="3225670"/>
                <a:ext cx="878359" cy="658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E3EEBA-59B4-4F12-BE39-D48F2E3DF9F0}"/>
              </a:ext>
            </a:extLst>
          </p:cNvPr>
          <p:cNvCxnSpPr>
            <a:cxnSpLocks/>
          </p:cNvCxnSpPr>
          <p:nvPr/>
        </p:nvCxnSpPr>
        <p:spPr>
          <a:xfrm>
            <a:off x="1947129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AB3D0E5-7A44-44BC-9882-FECEA6E7E7B8}"/>
                  </a:ext>
                </a:extLst>
              </p:cNvPr>
              <p:cNvSpPr/>
              <p:nvPr/>
            </p:nvSpPr>
            <p:spPr>
              <a:xfrm>
                <a:off x="2921342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AB3D0E5-7A44-44BC-9882-FECEA6E7E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42" y="3225670"/>
                <a:ext cx="878359" cy="65829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F7E29E-8C1F-48D6-A17B-11D79064BC99}"/>
              </a:ext>
            </a:extLst>
          </p:cNvPr>
          <p:cNvCxnSpPr>
            <a:cxnSpLocks/>
          </p:cNvCxnSpPr>
          <p:nvPr/>
        </p:nvCxnSpPr>
        <p:spPr>
          <a:xfrm>
            <a:off x="3830983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EB6279-EA33-4179-BD08-D3FE37FC7ED1}"/>
              </a:ext>
            </a:extLst>
          </p:cNvPr>
          <p:cNvCxnSpPr>
            <a:cxnSpLocks/>
          </p:cNvCxnSpPr>
          <p:nvPr/>
        </p:nvCxnSpPr>
        <p:spPr>
          <a:xfrm>
            <a:off x="2575684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52CD1EC-82A1-4706-BE0D-59FED2C74BCB}"/>
                  </a:ext>
                </a:extLst>
              </p:cNvPr>
              <p:cNvSpPr/>
              <p:nvPr/>
            </p:nvSpPr>
            <p:spPr>
              <a:xfrm>
                <a:off x="6053532" y="3225670"/>
                <a:ext cx="878359" cy="65829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52CD1EC-82A1-4706-BE0D-59FED2C74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32" y="3225670"/>
                <a:ext cx="878359" cy="658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3C7B8-1E62-4497-86C1-BC2685F71A34}"/>
              </a:ext>
            </a:extLst>
          </p:cNvPr>
          <p:cNvCxnSpPr>
            <a:cxnSpLocks/>
          </p:cNvCxnSpPr>
          <p:nvPr/>
        </p:nvCxnSpPr>
        <p:spPr>
          <a:xfrm>
            <a:off x="7015931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B036C2C-7912-47E3-8023-98ABFFCE0CC6}"/>
                  </a:ext>
                </a:extLst>
              </p:cNvPr>
              <p:cNvSpPr/>
              <p:nvPr/>
            </p:nvSpPr>
            <p:spPr>
              <a:xfrm>
                <a:off x="8177728" y="3225670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B036C2C-7912-47E3-8023-98ABFFCE0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28" y="3225670"/>
                <a:ext cx="878359" cy="6582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863ED6-8CD7-48AB-9187-D6340DA1DE92}"/>
              </a:ext>
            </a:extLst>
          </p:cNvPr>
          <p:cNvCxnSpPr>
            <a:cxnSpLocks/>
          </p:cNvCxnSpPr>
          <p:nvPr/>
        </p:nvCxnSpPr>
        <p:spPr>
          <a:xfrm>
            <a:off x="7832070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F1C6CE9-C4C3-4B07-8E02-2E5B4ACE52FA}"/>
                  </a:ext>
                </a:extLst>
              </p:cNvPr>
              <p:cNvSpPr/>
              <p:nvPr/>
            </p:nvSpPr>
            <p:spPr>
              <a:xfrm>
                <a:off x="4777604" y="3225670"/>
                <a:ext cx="878359" cy="658299"/>
              </a:xfrm>
              <a:prstGeom prst="roundRect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F1C6CE9-C4C3-4B07-8E02-2E5B4ACE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04" y="3225670"/>
                <a:ext cx="878359" cy="65829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3D0D34-E88B-4E19-9060-DBCD028F0F43}"/>
              </a:ext>
            </a:extLst>
          </p:cNvPr>
          <p:cNvCxnSpPr>
            <a:cxnSpLocks/>
          </p:cNvCxnSpPr>
          <p:nvPr/>
        </p:nvCxnSpPr>
        <p:spPr>
          <a:xfrm>
            <a:off x="5740003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E1EC69-1CC5-4675-BE52-A0497A87881F}"/>
              </a:ext>
            </a:extLst>
          </p:cNvPr>
          <p:cNvCxnSpPr>
            <a:cxnSpLocks/>
          </p:cNvCxnSpPr>
          <p:nvPr/>
        </p:nvCxnSpPr>
        <p:spPr>
          <a:xfrm flipV="1">
            <a:off x="6486071" y="278256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C8B2BA-B282-408C-9214-2512591EEDB3}"/>
              </a:ext>
            </a:extLst>
          </p:cNvPr>
          <p:cNvCxnSpPr>
            <a:cxnSpLocks/>
          </p:cNvCxnSpPr>
          <p:nvPr/>
        </p:nvCxnSpPr>
        <p:spPr>
          <a:xfrm flipV="1">
            <a:off x="8610267" y="2782562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C9ABF74-BEEA-4BDF-AF5B-899258E0E62E}"/>
                  </a:ext>
                </a:extLst>
              </p:cNvPr>
              <p:cNvSpPr/>
              <p:nvPr/>
            </p:nvSpPr>
            <p:spPr>
              <a:xfrm>
                <a:off x="6140860" y="231971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C9ABF74-BEEA-4BDF-AF5B-899258E0E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60" y="2319716"/>
                <a:ext cx="690420" cy="391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AEB07-E722-4D47-9250-33E1F6EB2C09}"/>
              </a:ext>
            </a:extLst>
          </p:cNvPr>
          <p:cNvSpPr/>
          <p:nvPr/>
        </p:nvSpPr>
        <p:spPr>
          <a:xfrm>
            <a:off x="8265056" y="231971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D58685-814A-4EE2-99A7-4350681BBCC1}"/>
              </a:ext>
            </a:extLst>
          </p:cNvPr>
          <p:cNvSpPr/>
          <p:nvPr/>
        </p:nvSpPr>
        <p:spPr>
          <a:xfrm>
            <a:off x="2068214" y="329674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FF84C4-9FE4-4E96-8681-59E255744C9E}"/>
              </a:ext>
            </a:extLst>
          </p:cNvPr>
          <p:cNvSpPr/>
          <p:nvPr/>
        </p:nvSpPr>
        <p:spPr>
          <a:xfrm>
            <a:off x="7202542" y="329674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5204C5-EFD8-40B5-A4D6-C2FAC4D2FC0D}"/>
              </a:ext>
            </a:extLst>
          </p:cNvPr>
          <p:cNvSpPr/>
          <p:nvPr/>
        </p:nvSpPr>
        <p:spPr>
          <a:xfrm>
            <a:off x="7202541" y="225939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9B8C86-8FED-4289-8223-D5E061D5C88F}"/>
              </a:ext>
            </a:extLst>
          </p:cNvPr>
          <p:cNvCxnSpPr>
            <a:cxnSpLocks/>
          </p:cNvCxnSpPr>
          <p:nvPr/>
        </p:nvCxnSpPr>
        <p:spPr>
          <a:xfrm flipV="1">
            <a:off x="1464165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F97C3-A2C0-4BD7-BF6B-37D5023C739B}"/>
                  </a:ext>
                </a:extLst>
              </p:cNvPr>
              <p:cNvSpPr/>
              <p:nvPr/>
            </p:nvSpPr>
            <p:spPr>
              <a:xfrm>
                <a:off x="1118955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F97C3-A2C0-4BD7-BF6B-37D5023C7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55" y="4340213"/>
                <a:ext cx="690420" cy="391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392137-E3AE-4D04-A622-42C722F4E383}"/>
              </a:ext>
            </a:extLst>
          </p:cNvPr>
          <p:cNvCxnSpPr>
            <a:cxnSpLocks/>
          </p:cNvCxnSpPr>
          <p:nvPr/>
        </p:nvCxnSpPr>
        <p:spPr>
          <a:xfrm flipV="1">
            <a:off x="3353881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7F33106-AD4B-4306-9534-5AEB4B2CD680}"/>
                  </a:ext>
                </a:extLst>
              </p:cNvPr>
              <p:cNvSpPr/>
              <p:nvPr/>
            </p:nvSpPr>
            <p:spPr>
              <a:xfrm>
                <a:off x="3008671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7F33106-AD4B-4306-9534-5AEB4B2CD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71" y="4340213"/>
                <a:ext cx="690420" cy="391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2226B07-1A2B-4038-9872-98F853111EED}"/>
              </a:ext>
            </a:extLst>
          </p:cNvPr>
          <p:cNvCxnSpPr>
            <a:cxnSpLocks/>
          </p:cNvCxnSpPr>
          <p:nvPr/>
        </p:nvCxnSpPr>
        <p:spPr>
          <a:xfrm flipV="1">
            <a:off x="6486071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44687E-AEFF-41B6-B18B-5B5E347034E8}"/>
              </a:ext>
            </a:extLst>
          </p:cNvPr>
          <p:cNvSpPr/>
          <p:nvPr/>
        </p:nvSpPr>
        <p:spPr>
          <a:xfrm>
            <a:off x="6140861" y="4340213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8CA09C-7CEC-42D4-AEDE-2DEE796A461D}"/>
              </a:ext>
            </a:extLst>
          </p:cNvPr>
          <p:cNvCxnSpPr>
            <a:cxnSpLocks/>
          </p:cNvCxnSpPr>
          <p:nvPr/>
        </p:nvCxnSpPr>
        <p:spPr>
          <a:xfrm flipV="1">
            <a:off x="8610267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008DC66-FE29-4387-96C3-D7E53BCCFE53}"/>
                  </a:ext>
                </a:extLst>
              </p:cNvPr>
              <p:cNvSpPr/>
              <p:nvPr/>
            </p:nvSpPr>
            <p:spPr>
              <a:xfrm>
                <a:off x="8265057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008DC66-FE29-4387-96C3-D7E53BCCF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57" y="4340213"/>
                <a:ext cx="690420" cy="3914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617E22-2003-4BF4-8511-91634E39D0BA}"/>
              </a:ext>
            </a:extLst>
          </p:cNvPr>
          <p:cNvCxnSpPr>
            <a:cxnSpLocks/>
          </p:cNvCxnSpPr>
          <p:nvPr/>
        </p:nvCxnSpPr>
        <p:spPr>
          <a:xfrm flipV="1">
            <a:off x="5210143" y="396145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76DE033-CE9D-40EE-882C-BCA14FC54F8E}"/>
                  </a:ext>
                </a:extLst>
              </p:cNvPr>
              <p:cNvSpPr/>
              <p:nvPr/>
            </p:nvSpPr>
            <p:spPr>
              <a:xfrm>
                <a:off x="4864933" y="4340213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76DE033-CE9D-40EE-882C-BCA14FC54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3" y="4340213"/>
                <a:ext cx="690420" cy="3914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BE3B24-6BA8-4341-8A98-CDBAA29B53D6}"/>
              </a:ext>
            </a:extLst>
          </p:cNvPr>
          <p:cNvSpPr/>
          <p:nvPr/>
        </p:nvSpPr>
        <p:spPr>
          <a:xfrm>
            <a:off x="2068215" y="4340213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40FAF4-2E7D-45C8-A822-CB57A7D6172C}"/>
              </a:ext>
            </a:extLst>
          </p:cNvPr>
          <p:cNvSpPr/>
          <p:nvPr/>
        </p:nvSpPr>
        <p:spPr>
          <a:xfrm>
            <a:off x="7202543" y="4340213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912A0DF4-3335-4246-9466-CE4DA3F73D3D}"/>
              </a:ext>
            </a:extLst>
          </p:cNvPr>
          <p:cNvCxnSpPr>
            <a:cxnSpLocks/>
          </p:cNvCxnSpPr>
          <p:nvPr/>
        </p:nvCxnSpPr>
        <p:spPr>
          <a:xfrm>
            <a:off x="6836307" y="2515459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3240859-BB27-4B29-BC75-5CE56E69F278}"/>
              </a:ext>
            </a:extLst>
          </p:cNvPr>
          <p:cNvCxnSpPr>
            <a:cxnSpLocks/>
          </p:cNvCxnSpPr>
          <p:nvPr/>
        </p:nvCxnSpPr>
        <p:spPr>
          <a:xfrm>
            <a:off x="7621763" y="2515458"/>
            <a:ext cx="638266" cy="2020497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ECF43B-45A3-41F8-99E6-60FD2BFBD1A6}"/>
              </a:ext>
            </a:extLst>
          </p:cNvPr>
          <p:cNvCxnSpPr>
            <a:cxnSpLocks/>
          </p:cNvCxnSpPr>
          <p:nvPr/>
        </p:nvCxnSpPr>
        <p:spPr>
          <a:xfrm>
            <a:off x="4475749" y="3554819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33EA71-C99E-473F-B950-03847B91CD30}"/>
              </a:ext>
            </a:extLst>
          </p:cNvPr>
          <p:cNvSpPr/>
          <p:nvPr/>
        </p:nvSpPr>
        <p:spPr>
          <a:xfrm>
            <a:off x="3943592" y="3296741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AE91D-F384-4426-A7BE-6670D18E8F8F}"/>
              </a:ext>
            </a:extLst>
          </p:cNvPr>
          <p:cNvSpPr/>
          <p:nvPr/>
        </p:nvSpPr>
        <p:spPr>
          <a:xfrm>
            <a:off x="3943593" y="4340212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3BA421D6-5449-4B11-BE06-45434C94BA83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5400000" flipH="1" flipV="1">
            <a:off x="5043857" y="-347381"/>
            <a:ext cx="12700" cy="7146102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032E15EC-8408-4483-BB5A-EB77BAA95341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5988715" y="597477"/>
            <a:ext cx="12700" cy="5256386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3DDA32EF-298E-4DC7-B876-7DCADEB4FB33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5400000" flipH="1" flipV="1">
            <a:off x="6916846" y="1525608"/>
            <a:ext cx="12700" cy="3400124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1C3089C-0EA6-4F5D-9ABA-43FE02F6285F}"/>
              </a:ext>
            </a:extLst>
          </p:cNvPr>
          <p:cNvSpPr/>
          <p:nvPr/>
        </p:nvSpPr>
        <p:spPr>
          <a:xfrm rot="10800000">
            <a:off x="4955021" y="4830382"/>
            <a:ext cx="510243" cy="726986"/>
          </a:xfrm>
          <a:prstGeom prst="downArrow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2A8BBCED-CF55-4FA6-BFD2-A38CFFA56D59}"/>
              </a:ext>
            </a:extLst>
          </p:cNvPr>
          <p:cNvSpPr/>
          <p:nvPr/>
        </p:nvSpPr>
        <p:spPr>
          <a:xfrm>
            <a:off x="3111750" y="4830382"/>
            <a:ext cx="510243" cy="809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C15A75F5-5E15-4B9D-803E-C6B0DF47769C}"/>
              </a:ext>
            </a:extLst>
          </p:cNvPr>
          <p:cNvSpPr/>
          <p:nvPr/>
        </p:nvSpPr>
        <p:spPr>
          <a:xfrm rot="10800000">
            <a:off x="1215681" y="4935414"/>
            <a:ext cx="510243" cy="486508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47C1E0-773E-4C47-82F3-9547C522E14B}"/>
                  </a:ext>
                </a:extLst>
              </p:cNvPr>
              <p:cNvSpPr txBox="1"/>
              <p:nvPr/>
            </p:nvSpPr>
            <p:spPr>
              <a:xfrm>
                <a:off x="2400045" y="2319716"/>
                <a:ext cx="3382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;[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47C1E0-773E-4C47-82F3-9547C522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45" y="2319716"/>
                <a:ext cx="3382512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8B1CEA-F983-457C-BE75-E76676DAB3E1}"/>
                  </a:ext>
                </a:extLst>
              </p:cNvPr>
              <p:cNvSpPr txBox="1"/>
              <p:nvPr/>
            </p:nvSpPr>
            <p:spPr>
              <a:xfrm>
                <a:off x="3032907" y="1052807"/>
                <a:ext cx="396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decoder hidden state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8B1CEA-F983-457C-BE75-E76676DA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07" y="1052807"/>
                <a:ext cx="3960924" cy="369332"/>
              </a:xfrm>
              <a:prstGeom prst="rect">
                <a:avLst/>
              </a:prstGeom>
              <a:blipFill>
                <a:blip r:embed="rId2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192FA-EA9D-4117-9E40-8B733DF93AC1}"/>
                  </a:ext>
                </a:extLst>
              </p:cNvPr>
              <p:cNvSpPr txBox="1"/>
              <p:nvPr/>
            </p:nvSpPr>
            <p:spPr>
              <a:xfrm>
                <a:off x="3406376" y="1900748"/>
                <a:ext cx="2968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192FA-EA9D-4117-9E40-8B733DF9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76" y="1900748"/>
                <a:ext cx="29680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AE7556-D2FF-445D-AFD3-2C95A65AC85E}"/>
              </a:ext>
            </a:extLst>
          </p:cNvPr>
          <p:cNvCxnSpPr>
            <a:cxnSpLocks/>
          </p:cNvCxnSpPr>
          <p:nvPr/>
        </p:nvCxnSpPr>
        <p:spPr>
          <a:xfrm>
            <a:off x="5866819" y="1705513"/>
            <a:ext cx="1230923" cy="2579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92BD2-9056-49C4-BA2D-E21AEC498542}"/>
              </a:ext>
            </a:extLst>
          </p:cNvPr>
          <p:cNvSpPr txBox="1"/>
          <p:nvPr/>
        </p:nvSpPr>
        <p:spPr>
          <a:xfrm>
            <a:off x="6945105" y="1784872"/>
            <a:ext cx="173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Context vector</a:t>
            </a:r>
            <a:endParaRPr lang="ko-KR" altLang="en-US" sz="1600" dirty="0">
              <a:solidFill>
                <a:srgbClr val="FF0000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B0ABB11-7EBF-4232-8D62-58B2EA7CA168}"/>
                  </a:ext>
                </a:extLst>
              </p:cNvPr>
              <p:cNvSpPr/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B0ABB11-7EBF-4232-8D62-58B2EA7CA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A63136-73FB-49ED-9616-9CF53E68E12C}"/>
              </a:ext>
            </a:extLst>
          </p:cNvPr>
          <p:cNvCxnSpPr>
            <a:cxnSpLocks/>
          </p:cNvCxnSpPr>
          <p:nvPr/>
        </p:nvCxnSpPr>
        <p:spPr>
          <a:xfrm>
            <a:off x="19699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35C841E-4543-4F03-944E-9DCE0FE3E864}"/>
                  </a:ext>
                </a:extLst>
              </p:cNvPr>
              <p:cNvSpPr/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35C841E-4543-4F03-944E-9DCE0FE3E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872F695-83D2-4CAF-B778-F95E43C665AF}"/>
              </a:ext>
            </a:extLst>
          </p:cNvPr>
          <p:cNvCxnSpPr>
            <a:cxnSpLocks/>
          </p:cNvCxnSpPr>
          <p:nvPr/>
        </p:nvCxnSpPr>
        <p:spPr>
          <a:xfrm>
            <a:off x="3516470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C236C5A-3065-4BB0-ABC1-5FCCC6FEFFAF}"/>
                  </a:ext>
                </a:extLst>
              </p:cNvPr>
              <p:cNvSpPr/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C236C5A-3065-4BB0-ABC1-5FCCC6FEF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0767F3-89F6-463F-9A2E-139FA60A8515}"/>
                  </a:ext>
                </a:extLst>
              </p:cNvPr>
              <p:cNvSpPr/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0767F3-89F6-463F-9A2E-139FA60A8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A3BD93-4194-4C36-AF6B-658389D47719}"/>
              </a:ext>
            </a:extLst>
          </p:cNvPr>
          <p:cNvCxnSpPr>
            <a:cxnSpLocks/>
          </p:cNvCxnSpPr>
          <p:nvPr/>
        </p:nvCxnSpPr>
        <p:spPr>
          <a:xfrm>
            <a:off x="50348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5514D4-9133-4CED-BCFB-4EE80BA5FA6F}"/>
              </a:ext>
            </a:extLst>
          </p:cNvPr>
          <p:cNvCxnSpPr>
            <a:cxnSpLocks/>
          </p:cNvCxnSpPr>
          <p:nvPr/>
        </p:nvCxnSpPr>
        <p:spPr>
          <a:xfrm flipV="1">
            <a:off x="578981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A8B948E-003A-4564-B6A2-71B6B5776A47}"/>
                  </a:ext>
                </a:extLst>
              </p:cNvPr>
              <p:cNvSpPr/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A8B948E-003A-4564-B6A2-71B6B5776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205FD9-7EBF-4ABF-9458-8FE61ED49001}"/>
              </a:ext>
            </a:extLst>
          </p:cNvPr>
          <p:cNvSpPr/>
          <p:nvPr/>
        </p:nvSpPr>
        <p:spPr>
          <a:xfrm>
            <a:off x="2046668" y="387428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DF450-1F71-4F4C-9A14-90C3237DDF32}"/>
              </a:ext>
            </a:extLst>
          </p:cNvPr>
          <p:cNvCxnSpPr>
            <a:cxnSpLocks/>
          </p:cNvCxnSpPr>
          <p:nvPr/>
        </p:nvCxnSpPr>
        <p:spPr>
          <a:xfrm flipV="1">
            <a:off x="148700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E44740-CCD5-4C01-BF40-A01D7FE8432A}"/>
                  </a:ext>
                </a:extLst>
              </p:cNvPr>
              <p:cNvSpPr/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E44740-CCD5-4C01-BF40-A01D7FE8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840AB7-9C0E-4532-AAFF-5A4FD35A12F9}"/>
              </a:ext>
            </a:extLst>
          </p:cNvPr>
          <p:cNvCxnSpPr>
            <a:cxnSpLocks/>
          </p:cNvCxnSpPr>
          <p:nvPr/>
        </p:nvCxnSpPr>
        <p:spPr>
          <a:xfrm flipV="1">
            <a:off x="303936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9C5D68-F971-4131-A580-E09511A41346}"/>
                  </a:ext>
                </a:extLst>
              </p:cNvPr>
              <p:cNvSpPr/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9C5D68-F971-4131-A580-E09511A41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2A69CC-20FB-461E-9DEA-F3C5AF9507AB}"/>
              </a:ext>
            </a:extLst>
          </p:cNvPr>
          <p:cNvCxnSpPr>
            <a:cxnSpLocks/>
          </p:cNvCxnSpPr>
          <p:nvPr/>
        </p:nvCxnSpPr>
        <p:spPr>
          <a:xfrm flipV="1">
            <a:off x="578981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2F21EF-3EA5-4511-92CF-53A18C114B7F}"/>
              </a:ext>
            </a:extLst>
          </p:cNvPr>
          <p:cNvSpPr/>
          <p:nvPr/>
        </p:nvSpPr>
        <p:spPr>
          <a:xfrm>
            <a:off x="5444608" y="491775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6D8E01-949B-44FA-A8C9-D96762A64903}"/>
              </a:ext>
            </a:extLst>
          </p:cNvPr>
          <p:cNvCxnSpPr>
            <a:cxnSpLocks/>
          </p:cNvCxnSpPr>
          <p:nvPr/>
        </p:nvCxnSpPr>
        <p:spPr>
          <a:xfrm flipV="1">
            <a:off x="454051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44087A-51EF-42F6-B8C2-37DD558A10C1}"/>
                  </a:ext>
                </a:extLst>
              </p:cNvPr>
              <p:cNvSpPr/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44087A-51EF-42F6-B8C2-37DD558A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DEAFBD-E1A6-45AE-A6AE-AE5F3418623D}"/>
              </a:ext>
            </a:extLst>
          </p:cNvPr>
          <p:cNvSpPr/>
          <p:nvPr/>
        </p:nvSpPr>
        <p:spPr>
          <a:xfrm>
            <a:off x="2046669" y="4917756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6D2EAB-57F4-41CE-9764-43DA287281AD}"/>
              </a:ext>
            </a:extLst>
          </p:cNvPr>
          <p:cNvSpPr/>
          <p:nvPr/>
        </p:nvSpPr>
        <p:spPr>
          <a:xfrm>
            <a:off x="3584689" y="3874284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E896E7-2115-45C2-81FA-792A3D71032A}"/>
              </a:ext>
            </a:extLst>
          </p:cNvPr>
          <p:cNvSpPr/>
          <p:nvPr/>
        </p:nvSpPr>
        <p:spPr>
          <a:xfrm>
            <a:off x="3584690" y="491775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06704F-83AB-42FE-AB2B-F39630693A24}"/>
                  </a:ext>
                </a:extLst>
              </p:cNvPr>
              <p:cNvSpPr/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06704F-83AB-42FE-AB2B-F39630693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409FAC-6BDC-41E6-95C7-5F2797EA9D2B}"/>
              </a:ext>
            </a:extLst>
          </p:cNvPr>
          <p:cNvCxnSpPr>
            <a:cxnSpLocks/>
          </p:cNvCxnSpPr>
          <p:nvPr/>
        </p:nvCxnSpPr>
        <p:spPr>
          <a:xfrm flipV="1">
            <a:off x="8523320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1D47D20-7E05-412D-A0D5-431140342E51}"/>
                  </a:ext>
                </a:extLst>
              </p:cNvPr>
              <p:cNvSpPr/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1D47D20-7E05-412D-A0D5-431140342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8DD907-6853-4C43-9DD0-EE964F37165C}"/>
              </a:ext>
            </a:extLst>
          </p:cNvPr>
          <p:cNvCxnSpPr>
            <a:cxnSpLocks/>
          </p:cNvCxnSpPr>
          <p:nvPr/>
        </p:nvCxnSpPr>
        <p:spPr>
          <a:xfrm flipV="1">
            <a:off x="8523320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25088B5-BBBA-496C-A74E-6E955E149A72}"/>
                  </a:ext>
                </a:extLst>
              </p:cNvPr>
              <p:cNvSpPr/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25088B5-BBBA-496C-A74E-6E955E149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8F127D-9684-4D82-847F-330E16E2FBF7}"/>
                  </a:ext>
                </a:extLst>
              </p:cNvPr>
              <p:cNvSpPr txBox="1"/>
              <p:nvPr/>
            </p:nvSpPr>
            <p:spPr>
              <a:xfrm>
                <a:off x="3289805" y="1467270"/>
                <a:ext cx="3192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8F127D-9684-4D82-847F-330E16E2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05" y="1467270"/>
                <a:ext cx="319247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130BAC-C610-4E41-88E8-D3B6E84A6339}"/>
              </a:ext>
            </a:extLst>
          </p:cNvPr>
          <p:cNvSpPr/>
          <p:nvPr/>
        </p:nvSpPr>
        <p:spPr>
          <a:xfrm>
            <a:off x="6361126" y="387032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B181CF82-5163-4CB0-BF35-BC5FCB0AD86B}"/>
                  </a:ext>
                </a:extLst>
              </p:cNvPr>
              <p:cNvSpPr/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B181CF82-5163-4CB0-BF35-BC5FCB0AD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81E9731-01E1-40F0-BC54-2329CF2B6A21}"/>
              </a:ext>
            </a:extLst>
          </p:cNvPr>
          <p:cNvCxnSpPr>
            <a:cxnSpLocks/>
          </p:cNvCxnSpPr>
          <p:nvPr/>
        </p:nvCxnSpPr>
        <p:spPr>
          <a:xfrm flipV="1">
            <a:off x="727013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2923C02-3FD1-4610-9900-02A80A6B1B9E}"/>
                  </a:ext>
                </a:extLst>
              </p:cNvPr>
              <p:cNvSpPr/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2923C02-3FD1-4610-9900-02A80A6B1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8ACAB9-EDDC-4021-9CDD-2CDAF3B682A2}"/>
              </a:ext>
            </a:extLst>
          </p:cNvPr>
          <p:cNvCxnSpPr>
            <a:cxnSpLocks/>
          </p:cNvCxnSpPr>
          <p:nvPr/>
        </p:nvCxnSpPr>
        <p:spPr>
          <a:xfrm flipV="1">
            <a:off x="727013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3B7C7DB-6584-48D0-A1B3-3EA02FCEA858}"/>
                  </a:ext>
                </a:extLst>
              </p:cNvPr>
              <p:cNvSpPr/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3B7C7DB-6584-48D0-A1B3-3EA02FCEA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4F038D3-3648-44CA-AF92-2FABF7B64378}"/>
              </a:ext>
            </a:extLst>
          </p:cNvPr>
          <p:cNvCxnSpPr>
            <a:cxnSpLocks/>
          </p:cNvCxnSpPr>
          <p:nvPr/>
        </p:nvCxnSpPr>
        <p:spPr>
          <a:xfrm>
            <a:off x="629323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D6789A5-E775-41A0-8BB0-655D9D967C5C}"/>
              </a:ext>
            </a:extLst>
          </p:cNvPr>
          <p:cNvCxnSpPr>
            <a:cxnSpLocks/>
          </p:cNvCxnSpPr>
          <p:nvPr/>
        </p:nvCxnSpPr>
        <p:spPr>
          <a:xfrm>
            <a:off x="7759527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AB05CA61-38B8-4ADB-B4E9-5145640FF501}"/>
              </a:ext>
            </a:extLst>
          </p:cNvPr>
          <p:cNvCxnSpPr>
            <a:cxnSpLocks/>
            <a:stCxn id="11" idx="3"/>
            <a:endCxn id="51" idx="0"/>
          </p:cNvCxnSpPr>
          <p:nvPr/>
        </p:nvCxnSpPr>
        <p:spPr>
          <a:xfrm>
            <a:off x="3974734" y="3054787"/>
            <a:ext cx="3302045" cy="74842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B1344-51DC-4E3F-A574-3AA98C481E03}"/>
                  </a:ext>
                </a:extLst>
              </p:cNvPr>
              <p:cNvSpPr txBox="1"/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B1344-51DC-4E3F-A574-3AA98C48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80FC2-88E4-45B7-AD9B-2288D2A308B7}"/>
                  </a:ext>
                </a:extLst>
              </p:cNvPr>
              <p:cNvSpPr txBox="1"/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80FC2-88E4-45B7-AD9B-2288D2A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FAA8F830-44B3-48E2-B5E8-B8DAF8408960}"/>
              </a:ext>
            </a:extLst>
          </p:cNvPr>
          <p:cNvSpPr/>
          <p:nvPr/>
        </p:nvSpPr>
        <p:spPr>
          <a:xfrm>
            <a:off x="3666961" y="2943523"/>
            <a:ext cx="257900" cy="226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48AD-A221-43EB-A571-C6D0AD295BCC}"/>
                  </a:ext>
                </a:extLst>
              </p:cNvPr>
              <p:cNvSpPr txBox="1"/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48AD-A221-43EB-A571-C6D0AD295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738BC0-0A29-4957-8C01-A9C1883566A8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V="1">
            <a:off x="1493650" y="3170105"/>
            <a:ext cx="2302261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593860-66C9-45B0-87DA-0B59879E7FA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3046009" y="3170105"/>
            <a:ext cx="749902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600D93-1B8A-4134-8FBA-F7D3E2BCD57A}"/>
              </a:ext>
            </a:extLst>
          </p:cNvPr>
          <p:cNvCxnSpPr>
            <a:cxnSpLocks/>
            <a:stCxn id="28" idx="0"/>
            <a:endCxn id="10" idx="4"/>
          </p:cNvCxnSpPr>
          <p:nvPr/>
        </p:nvCxnSpPr>
        <p:spPr>
          <a:xfrm flipH="1" flipV="1">
            <a:off x="3795911" y="3170105"/>
            <a:ext cx="751249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4E62-3749-4FAC-8872-CCD1E1448CD2}"/>
                  </a:ext>
                </a:extLst>
              </p:cNvPr>
              <p:cNvSpPr txBox="1"/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4E62-3749-4FAC-8872-CCD1E1448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A576B-0E14-4426-9ECE-24E0BF3B0D82}"/>
                  </a:ext>
                </a:extLst>
              </p:cNvPr>
              <p:cNvSpPr txBox="1"/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A576B-0E14-4426-9ECE-24E0BF3B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2A5AE5-0655-4917-AFDB-F10719F9E9DB}"/>
                  </a:ext>
                </a:extLst>
              </p:cNvPr>
              <p:cNvSpPr txBox="1"/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2A5AE5-0655-4917-AFDB-F10719F9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8C58CF-F577-4479-A5D3-0FB25889F8B7}"/>
                  </a:ext>
                </a:extLst>
              </p:cNvPr>
              <p:cNvSpPr txBox="1"/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8C58CF-F577-4479-A5D3-0FB25889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01B5932-2CBB-4935-B1E8-D5D18547D112}"/>
                  </a:ext>
                </a:extLst>
              </p:cNvPr>
              <p:cNvSpPr/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01B5932-2CBB-4935-B1E8-D5D18547D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735821-FFB0-49EF-94AF-D51E88B23302}"/>
              </a:ext>
            </a:extLst>
          </p:cNvPr>
          <p:cNvCxnSpPr>
            <a:cxnSpLocks/>
          </p:cNvCxnSpPr>
          <p:nvPr/>
        </p:nvCxnSpPr>
        <p:spPr>
          <a:xfrm>
            <a:off x="19699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7041513-7BA4-429D-9EFF-BF48C192E815}"/>
                  </a:ext>
                </a:extLst>
              </p:cNvPr>
              <p:cNvSpPr/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7041513-7BA4-429D-9EFF-BF48C192E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9A451F-5EC2-41DA-9250-0039FD123B84}"/>
              </a:ext>
            </a:extLst>
          </p:cNvPr>
          <p:cNvCxnSpPr>
            <a:cxnSpLocks/>
          </p:cNvCxnSpPr>
          <p:nvPr/>
        </p:nvCxnSpPr>
        <p:spPr>
          <a:xfrm>
            <a:off x="3516470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7DD5AC-819A-4CC8-9D28-197D9537F9D4}"/>
                  </a:ext>
                </a:extLst>
              </p:cNvPr>
              <p:cNvSpPr/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7DD5AC-819A-4CC8-9D28-197D9537F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E132749-7567-407E-98FF-FD34A29DFA49}"/>
                  </a:ext>
                </a:extLst>
              </p:cNvPr>
              <p:cNvSpPr/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E132749-7567-407E-98FF-FD34A29DF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93F25B-BC85-4FC0-9432-3932818F69F5}"/>
              </a:ext>
            </a:extLst>
          </p:cNvPr>
          <p:cNvCxnSpPr>
            <a:cxnSpLocks/>
          </p:cNvCxnSpPr>
          <p:nvPr/>
        </p:nvCxnSpPr>
        <p:spPr>
          <a:xfrm>
            <a:off x="50348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EEEBE7-C8F0-415F-85F1-9FEED407BEAD}"/>
              </a:ext>
            </a:extLst>
          </p:cNvPr>
          <p:cNvCxnSpPr>
            <a:cxnSpLocks/>
          </p:cNvCxnSpPr>
          <p:nvPr/>
        </p:nvCxnSpPr>
        <p:spPr>
          <a:xfrm flipV="1">
            <a:off x="578981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9C7EF35-9923-4F22-B599-D5CCAA4D7914}"/>
                  </a:ext>
                </a:extLst>
              </p:cNvPr>
              <p:cNvSpPr/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9C7EF35-9923-4F22-B599-D5CCAA4D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8C2A46-C3A5-42A9-A68F-0D5F87E63BBD}"/>
              </a:ext>
            </a:extLst>
          </p:cNvPr>
          <p:cNvSpPr/>
          <p:nvPr/>
        </p:nvSpPr>
        <p:spPr>
          <a:xfrm>
            <a:off x="2046668" y="387428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746DBE-25B0-4055-8290-874BE4F5A4CC}"/>
              </a:ext>
            </a:extLst>
          </p:cNvPr>
          <p:cNvCxnSpPr>
            <a:cxnSpLocks/>
          </p:cNvCxnSpPr>
          <p:nvPr/>
        </p:nvCxnSpPr>
        <p:spPr>
          <a:xfrm flipV="1">
            <a:off x="148700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817991E-7C31-4F78-BD4A-276F2BB2FEB3}"/>
                  </a:ext>
                </a:extLst>
              </p:cNvPr>
              <p:cNvSpPr/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817991E-7C31-4F78-BD4A-276F2BB2F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B5079C-863A-4A03-8E06-B885C89763E2}"/>
              </a:ext>
            </a:extLst>
          </p:cNvPr>
          <p:cNvCxnSpPr>
            <a:cxnSpLocks/>
          </p:cNvCxnSpPr>
          <p:nvPr/>
        </p:nvCxnSpPr>
        <p:spPr>
          <a:xfrm flipV="1">
            <a:off x="303936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A63D9-7A13-4D76-9921-DDAD32FF1E63}"/>
                  </a:ext>
                </a:extLst>
              </p:cNvPr>
              <p:cNvSpPr/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A63D9-7A13-4D76-9921-DDAD32FF1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9066ED-1F0F-4241-B227-740C170AB020}"/>
              </a:ext>
            </a:extLst>
          </p:cNvPr>
          <p:cNvCxnSpPr>
            <a:cxnSpLocks/>
          </p:cNvCxnSpPr>
          <p:nvPr/>
        </p:nvCxnSpPr>
        <p:spPr>
          <a:xfrm flipV="1">
            <a:off x="578981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01F12-2544-4071-A4FD-25B271494DAB}"/>
              </a:ext>
            </a:extLst>
          </p:cNvPr>
          <p:cNvSpPr/>
          <p:nvPr/>
        </p:nvSpPr>
        <p:spPr>
          <a:xfrm>
            <a:off x="5444608" y="491775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24458F-2227-44B2-8AA4-5D16AD91876B}"/>
              </a:ext>
            </a:extLst>
          </p:cNvPr>
          <p:cNvCxnSpPr>
            <a:cxnSpLocks/>
          </p:cNvCxnSpPr>
          <p:nvPr/>
        </p:nvCxnSpPr>
        <p:spPr>
          <a:xfrm flipV="1">
            <a:off x="454051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751E135-BE00-414D-A563-AD61D3A9C498}"/>
                  </a:ext>
                </a:extLst>
              </p:cNvPr>
              <p:cNvSpPr/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751E135-BE00-414D-A563-AD61D3A9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579211-FF28-4666-BCCE-B0E5E1798E4C}"/>
              </a:ext>
            </a:extLst>
          </p:cNvPr>
          <p:cNvSpPr/>
          <p:nvPr/>
        </p:nvSpPr>
        <p:spPr>
          <a:xfrm>
            <a:off x="2046669" y="4917756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F535E-ADB8-4F99-BC5E-F247D0D9D514}"/>
              </a:ext>
            </a:extLst>
          </p:cNvPr>
          <p:cNvSpPr/>
          <p:nvPr/>
        </p:nvSpPr>
        <p:spPr>
          <a:xfrm>
            <a:off x="3584689" y="3874284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4C378C-2FD1-4A72-BC7B-D6548CFBAFFE}"/>
              </a:ext>
            </a:extLst>
          </p:cNvPr>
          <p:cNvSpPr/>
          <p:nvPr/>
        </p:nvSpPr>
        <p:spPr>
          <a:xfrm>
            <a:off x="3584690" y="491775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493121D-7F0A-41DC-96C1-34D95929F990}"/>
                  </a:ext>
                </a:extLst>
              </p:cNvPr>
              <p:cNvSpPr/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493121D-7F0A-41DC-96C1-34D9592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1A2B121-1874-452D-9D96-1D840EEDB4D0}"/>
              </a:ext>
            </a:extLst>
          </p:cNvPr>
          <p:cNvCxnSpPr>
            <a:cxnSpLocks/>
          </p:cNvCxnSpPr>
          <p:nvPr/>
        </p:nvCxnSpPr>
        <p:spPr>
          <a:xfrm flipV="1">
            <a:off x="8523320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BA37019-D94F-4B6D-AF85-BF323213FB5C}"/>
                  </a:ext>
                </a:extLst>
              </p:cNvPr>
              <p:cNvSpPr/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BA37019-D94F-4B6D-AF85-BF323213F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9A2760A-7D5B-456C-A892-BDF5D8839F55}"/>
              </a:ext>
            </a:extLst>
          </p:cNvPr>
          <p:cNvCxnSpPr>
            <a:cxnSpLocks/>
          </p:cNvCxnSpPr>
          <p:nvPr/>
        </p:nvCxnSpPr>
        <p:spPr>
          <a:xfrm flipV="1">
            <a:off x="8523320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F192C4-2B2D-4DD7-B731-88F331C823F8}"/>
                  </a:ext>
                </a:extLst>
              </p:cNvPr>
              <p:cNvSpPr/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F192C4-2B2D-4DD7-B731-88F331C82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7B7D33-9765-4AC5-9983-1AAE002D466F}"/>
              </a:ext>
            </a:extLst>
          </p:cNvPr>
          <p:cNvSpPr/>
          <p:nvPr/>
        </p:nvSpPr>
        <p:spPr>
          <a:xfrm>
            <a:off x="6361126" y="387032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43E4F6C7-6D4E-42B6-AEDE-E05699698EB8}"/>
                  </a:ext>
                </a:extLst>
              </p:cNvPr>
              <p:cNvSpPr/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43E4F6C7-6D4E-42B6-AEDE-E05699698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B310658-AA15-49F7-AA6A-C0FEA650EA2D}"/>
              </a:ext>
            </a:extLst>
          </p:cNvPr>
          <p:cNvCxnSpPr>
            <a:cxnSpLocks/>
          </p:cNvCxnSpPr>
          <p:nvPr/>
        </p:nvCxnSpPr>
        <p:spPr>
          <a:xfrm flipV="1">
            <a:off x="727013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FA28849-337A-42F6-B4E4-C887DCC02891}"/>
                  </a:ext>
                </a:extLst>
              </p:cNvPr>
              <p:cNvSpPr/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FA28849-337A-42F6-B4E4-C887DCC02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94F796-0A81-4A2B-B7E5-6B9EF8EC5D57}"/>
              </a:ext>
            </a:extLst>
          </p:cNvPr>
          <p:cNvCxnSpPr>
            <a:cxnSpLocks/>
          </p:cNvCxnSpPr>
          <p:nvPr/>
        </p:nvCxnSpPr>
        <p:spPr>
          <a:xfrm flipV="1">
            <a:off x="727013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7B8292D-C0FA-4AB7-931D-7F8E65AE46A2}"/>
                  </a:ext>
                </a:extLst>
              </p:cNvPr>
              <p:cNvSpPr/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7B8292D-C0FA-4AB7-931D-7F8E65AE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59BE45-9EA5-434F-B309-482BD452BC33}"/>
              </a:ext>
            </a:extLst>
          </p:cNvPr>
          <p:cNvCxnSpPr>
            <a:cxnSpLocks/>
          </p:cNvCxnSpPr>
          <p:nvPr/>
        </p:nvCxnSpPr>
        <p:spPr>
          <a:xfrm>
            <a:off x="629323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DC15E9-74FC-4CA6-93AD-EC37F265F0B8}"/>
              </a:ext>
            </a:extLst>
          </p:cNvPr>
          <p:cNvCxnSpPr>
            <a:cxnSpLocks/>
          </p:cNvCxnSpPr>
          <p:nvPr/>
        </p:nvCxnSpPr>
        <p:spPr>
          <a:xfrm>
            <a:off x="7759527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8" y="52763"/>
            <a:ext cx="3561823" cy="3693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Attention mechanism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250730" y="52763"/>
            <a:ext cx="3439679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Self attention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951636" y="592015"/>
            <a:ext cx="795790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2. Attention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AB05CA61-38B8-4ADB-B4E9-5145640FF501}"/>
              </a:ext>
            </a:extLst>
          </p:cNvPr>
          <p:cNvCxnSpPr>
            <a:cxnSpLocks/>
            <a:stCxn id="11" idx="3"/>
            <a:endCxn id="51" idx="0"/>
          </p:cNvCxnSpPr>
          <p:nvPr/>
        </p:nvCxnSpPr>
        <p:spPr>
          <a:xfrm>
            <a:off x="3974734" y="3054787"/>
            <a:ext cx="3302045" cy="74842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B1344-51DC-4E3F-A574-3AA98C481E03}"/>
                  </a:ext>
                </a:extLst>
              </p:cNvPr>
              <p:cNvSpPr txBox="1"/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B1344-51DC-4E3F-A574-3AA98C48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77" y="895694"/>
                <a:ext cx="296801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80FC2-88E4-45B7-AD9B-2288D2A308B7}"/>
                  </a:ext>
                </a:extLst>
              </p:cNvPr>
              <p:cNvSpPr txBox="1"/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80FC2-88E4-45B7-AD9B-2288D2A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87" y="1357537"/>
                <a:ext cx="2466555" cy="624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FAA8F830-44B3-48E2-B5E8-B8DAF8408960}"/>
              </a:ext>
            </a:extLst>
          </p:cNvPr>
          <p:cNvSpPr/>
          <p:nvPr/>
        </p:nvSpPr>
        <p:spPr>
          <a:xfrm>
            <a:off x="3666961" y="2943523"/>
            <a:ext cx="257900" cy="226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48AD-A221-43EB-A571-C6D0AD295BCC}"/>
                  </a:ext>
                </a:extLst>
              </p:cNvPr>
              <p:cNvSpPr txBox="1"/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48AD-A221-43EB-A571-C6D0AD295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9" y="2885510"/>
                <a:ext cx="3475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738BC0-0A29-4957-8C01-A9C1883566A8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V="1">
            <a:off x="1493650" y="3170105"/>
            <a:ext cx="2302261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593860-66C9-45B0-87DA-0B59879E7FA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3046009" y="3170105"/>
            <a:ext cx="749902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600D93-1B8A-4134-8FBA-F7D3E2BCD57A}"/>
              </a:ext>
            </a:extLst>
          </p:cNvPr>
          <p:cNvCxnSpPr>
            <a:cxnSpLocks/>
            <a:stCxn id="28" idx="0"/>
            <a:endCxn id="10" idx="4"/>
          </p:cNvCxnSpPr>
          <p:nvPr/>
        </p:nvCxnSpPr>
        <p:spPr>
          <a:xfrm flipH="1" flipV="1">
            <a:off x="3795911" y="3170105"/>
            <a:ext cx="751249" cy="633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4E62-3749-4FAC-8872-CCD1E1448CD2}"/>
                  </a:ext>
                </a:extLst>
              </p:cNvPr>
              <p:cNvSpPr txBox="1"/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4E62-3749-4FAC-8872-CCD1E1448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23" y="3128291"/>
                <a:ext cx="551814" cy="325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A576B-0E14-4426-9ECE-24E0BF3B0D82}"/>
                  </a:ext>
                </a:extLst>
              </p:cNvPr>
              <p:cNvSpPr txBox="1"/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A576B-0E14-4426-9ECE-24E0BF3B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71" y="3361860"/>
                <a:ext cx="551814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2A5AE5-0655-4917-AFDB-F10719F9E9DB}"/>
                  </a:ext>
                </a:extLst>
              </p:cNvPr>
              <p:cNvSpPr txBox="1"/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2A5AE5-0655-4917-AFDB-F10719F9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72" y="3215918"/>
                <a:ext cx="551814" cy="32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9E5C-C6F5-43B8-912A-8F6C9642B63D}"/>
                  </a:ext>
                </a:extLst>
              </p:cNvPr>
              <p:cNvSpPr txBox="1"/>
              <p:nvPr/>
            </p:nvSpPr>
            <p:spPr>
              <a:xfrm>
                <a:off x="2181605" y="1967634"/>
                <a:ext cx="5359076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          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9E5C-C6F5-43B8-912A-8F6C9642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05" y="1967634"/>
                <a:ext cx="5359076" cy="631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641C51-5760-4A33-A233-BD965EAEFF9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49742" y="1603759"/>
            <a:ext cx="857982" cy="6176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93F4AA-CC9B-4DFF-AC40-29E8E84A790B}"/>
              </a:ext>
            </a:extLst>
          </p:cNvPr>
          <p:cNvSpPr txBox="1"/>
          <p:nvPr/>
        </p:nvSpPr>
        <p:spPr>
          <a:xfrm>
            <a:off x="6907724" y="1188260"/>
            <a:ext cx="20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Alignment model</a:t>
            </a:r>
          </a:p>
          <a:p>
            <a:pPr algn="ctr"/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두 입력 값의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matching degree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를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8C58CF-F577-4479-A5D3-0FB25889F8B7}"/>
                  </a:ext>
                </a:extLst>
              </p:cNvPr>
              <p:cNvSpPr txBox="1"/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8C58CF-F577-4479-A5D3-0FB25889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04" y="2572752"/>
                <a:ext cx="5518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01B5932-2CBB-4935-B1E8-D5D18547D112}"/>
                  </a:ext>
                </a:extLst>
              </p:cNvPr>
              <p:cNvSpPr/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01B5932-2CBB-4935-B1E8-D5D18547D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0" y="3803213"/>
                <a:ext cx="878359" cy="65829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735821-FFB0-49EF-94AF-D51E88B23302}"/>
              </a:ext>
            </a:extLst>
          </p:cNvPr>
          <p:cNvCxnSpPr>
            <a:cxnSpLocks/>
          </p:cNvCxnSpPr>
          <p:nvPr/>
        </p:nvCxnSpPr>
        <p:spPr>
          <a:xfrm>
            <a:off x="19699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7041513-7BA4-429D-9EFF-BF48C192E815}"/>
                  </a:ext>
                </a:extLst>
              </p:cNvPr>
              <p:cNvSpPr/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7041513-7BA4-429D-9EFF-BF48C192E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29" y="3803213"/>
                <a:ext cx="878359" cy="65829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9A451F-5EC2-41DA-9250-0039FD123B84}"/>
              </a:ext>
            </a:extLst>
          </p:cNvPr>
          <p:cNvCxnSpPr>
            <a:cxnSpLocks/>
          </p:cNvCxnSpPr>
          <p:nvPr/>
        </p:nvCxnSpPr>
        <p:spPr>
          <a:xfrm>
            <a:off x="3516470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7DD5AC-819A-4CC8-9D28-197D9537F9D4}"/>
                  </a:ext>
                </a:extLst>
              </p:cNvPr>
              <p:cNvSpPr/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7DD5AC-819A-4CC8-9D28-197D9537F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79" y="3803213"/>
                <a:ext cx="878359" cy="65829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E132749-7567-407E-98FF-FD34A29DFA49}"/>
                  </a:ext>
                </a:extLst>
              </p:cNvPr>
              <p:cNvSpPr/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E132749-7567-407E-98FF-FD34A29DF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80" y="3803213"/>
                <a:ext cx="878359" cy="65829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93F25B-BC85-4FC0-9432-3932818F69F5}"/>
              </a:ext>
            </a:extLst>
          </p:cNvPr>
          <p:cNvCxnSpPr>
            <a:cxnSpLocks/>
          </p:cNvCxnSpPr>
          <p:nvPr/>
        </p:nvCxnSpPr>
        <p:spPr>
          <a:xfrm>
            <a:off x="503487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EEEBE7-C8F0-415F-85F1-9FEED407BEAD}"/>
              </a:ext>
            </a:extLst>
          </p:cNvPr>
          <p:cNvCxnSpPr>
            <a:cxnSpLocks/>
          </p:cNvCxnSpPr>
          <p:nvPr/>
        </p:nvCxnSpPr>
        <p:spPr>
          <a:xfrm flipV="1">
            <a:off x="578981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9C7EF35-9923-4F22-B599-D5CCAA4D7914}"/>
                  </a:ext>
                </a:extLst>
              </p:cNvPr>
              <p:cNvSpPr/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9C7EF35-9923-4F22-B599-D5CCAA4D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07" y="2897259"/>
                <a:ext cx="690420" cy="391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8C2A46-C3A5-42A9-A68F-0D5F87E63BBD}"/>
              </a:ext>
            </a:extLst>
          </p:cNvPr>
          <p:cNvSpPr/>
          <p:nvPr/>
        </p:nvSpPr>
        <p:spPr>
          <a:xfrm>
            <a:off x="2046668" y="387428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746DBE-25B0-4055-8290-874BE4F5A4CC}"/>
              </a:ext>
            </a:extLst>
          </p:cNvPr>
          <p:cNvCxnSpPr>
            <a:cxnSpLocks/>
          </p:cNvCxnSpPr>
          <p:nvPr/>
        </p:nvCxnSpPr>
        <p:spPr>
          <a:xfrm flipV="1">
            <a:off x="148700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817991E-7C31-4F78-BD4A-276F2BB2FEB3}"/>
                  </a:ext>
                </a:extLst>
              </p:cNvPr>
              <p:cNvSpPr/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817991E-7C31-4F78-BD4A-276F2BB2F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99" y="4917756"/>
                <a:ext cx="690420" cy="3914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B5079C-863A-4A03-8E06-B885C89763E2}"/>
              </a:ext>
            </a:extLst>
          </p:cNvPr>
          <p:cNvCxnSpPr>
            <a:cxnSpLocks/>
          </p:cNvCxnSpPr>
          <p:nvPr/>
        </p:nvCxnSpPr>
        <p:spPr>
          <a:xfrm flipV="1">
            <a:off x="303936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A63D9-7A13-4D76-9921-DDAD32FF1E63}"/>
                  </a:ext>
                </a:extLst>
              </p:cNvPr>
              <p:cNvSpPr/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A63D9-7A13-4D76-9921-DDAD32FF1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58" y="4917756"/>
                <a:ext cx="690420" cy="3914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9066ED-1F0F-4241-B227-740C170AB020}"/>
              </a:ext>
            </a:extLst>
          </p:cNvPr>
          <p:cNvCxnSpPr>
            <a:cxnSpLocks/>
          </p:cNvCxnSpPr>
          <p:nvPr/>
        </p:nvCxnSpPr>
        <p:spPr>
          <a:xfrm flipV="1">
            <a:off x="578981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01F12-2544-4071-A4FD-25B271494DAB}"/>
              </a:ext>
            </a:extLst>
          </p:cNvPr>
          <p:cNvSpPr/>
          <p:nvPr/>
        </p:nvSpPr>
        <p:spPr>
          <a:xfrm>
            <a:off x="5444608" y="4917756"/>
            <a:ext cx="690420" cy="391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24458F-2227-44B2-8AA4-5D16AD91876B}"/>
              </a:ext>
            </a:extLst>
          </p:cNvPr>
          <p:cNvCxnSpPr>
            <a:cxnSpLocks/>
          </p:cNvCxnSpPr>
          <p:nvPr/>
        </p:nvCxnSpPr>
        <p:spPr>
          <a:xfrm flipV="1">
            <a:off x="4540519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751E135-BE00-414D-A563-AD61D3A9C498}"/>
                  </a:ext>
                </a:extLst>
              </p:cNvPr>
              <p:cNvSpPr/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751E135-BE00-414D-A563-AD61D3A9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09" y="4917756"/>
                <a:ext cx="690420" cy="3914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579211-FF28-4666-BCCE-B0E5E1798E4C}"/>
              </a:ext>
            </a:extLst>
          </p:cNvPr>
          <p:cNvSpPr/>
          <p:nvPr/>
        </p:nvSpPr>
        <p:spPr>
          <a:xfrm>
            <a:off x="2046669" y="4917756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F535E-ADB8-4F99-BC5E-F247D0D9D514}"/>
              </a:ext>
            </a:extLst>
          </p:cNvPr>
          <p:cNvSpPr/>
          <p:nvPr/>
        </p:nvSpPr>
        <p:spPr>
          <a:xfrm>
            <a:off x="3584689" y="3874284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4C378C-2FD1-4A72-BC7B-D6548CFBAFFE}"/>
              </a:ext>
            </a:extLst>
          </p:cNvPr>
          <p:cNvSpPr/>
          <p:nvPr/>
        </p:nvSpPr>
        <p:spPr>
          <a:xfrm>
            <a:off x="3584690" y="4917755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493121D-7F0A-41DC-96C1-34D95929F990}"/>
                  </a:ext>
                </a:extLst>
              </p:cNvPr>
              <p:cNvSpPr/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493121D-7F0A-41DC-96C1-34D9592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81" y="3803213"/>
                <a:ext cx="878359" cy="65829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1A2B121-1874-452D-9D96-1D840EEDB4D0}"/>
              </a:ext>
            </a:extLst>
          </p:cNvPr>
          <p:cNvCxnSpPr>
            <a:cxnSpLocks/>
          </p:cNvCxnSpPr>
          <p:nvPr/>
        </p:nvCxnSpPr>
        <p:spPr>
          <a:xfrm flipV="1">
            <a:off x="8523320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BA37019-D94F-4B6D-AF85-BF323213FB5C}"/>
                  </a:ext>
                </a:extLst>
              </p:cNvPr>
              <p:cNvSpPr/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BA37019-D94F-4B6D-AF85-BF323213F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09" y="2897259"/>
                <a:ext cx="690420" cy="3914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9A2760A-7D5B-456C-A892-BDF5D8839F55}"/>
              </a:ext>
            </a:extLst>
          </p:cNvPr>
          <p:cNvCxnSpPr>
            <a:cxnSpLocks/>
          </p:cNvCxnSpPr>
          <p:nvPr/>
        </p:nvCxnSpPr>
        <p:spPr>
          <a:xfrm flipV="1">
            <a:off x="8523320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F192C4-2B2D-4DD7-B731-88F331C823F8}"/>
                  </a:ext>
                </a:extLst>
              </p:cNvPr>
              <p:cNvSpPr/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F192C4-2B2D-4DD7-B731-88F331C82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10" y="4917756"/>
                <a:ext cx="690420" cy="3914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7B7D33-9765-4AC5-9983-1AAE002D466F}"/>
              </a:ext>
            </a:extLst>
          </p:cNvPr>
          <p:cNvSpPr/>
          <p:nvPr/>
        </p:nvSpPr>
        <p:spPr>
          <a:xfrm>
            <a:off x="6361126" y="3870328"/>
            <a:ext cx="690420" cy="3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43E4F6C7-6D4E-42B6-AEDE-E05699698EB8}"/>
                  </a:ext>
                </a:extLst>
              </p:cNvPr>
              <p:cNvSpPr/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43E4F6C7-6D4E-42B6-AEDE-E05699698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99" y="3803213"/>
                <a:ext cx="878359" cy="658299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B310658-AA15-49F7-AA6A-C0FEA650EA2D}"/>
              </a:ext>
            </a:extLst>
          </p:cNvPr>
          <p:cNvCxnSpPr>
            <a:cxnSpLocks/>
          </p:cNvCxnSpPr>
          <p:nvPr/>
        </p:nvCxnSpPr>
        <p:spPr>
          <a:xfrm flipV="1">
            <a:off x="7270138" y="3360105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FA28849-337A-42F6-B4E4-C887DCC02891}"/>
                  </a:ext>
                </a:extLst>
              </p:cNvPr>
              <p:cNvSpPr/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FA28849-337A-42F6-B4E4-C887DCC02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7" y="2897259"/>
                <a:ext cx="690420" cy="3914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94F796-0A81-4A2B-B7E5-6B9EF8EC5D57}"/>
              </a:ext>
            </a:extLst>
          </p:cNvPr>
          <p:cNvCxnSpPr>
            <a:cxnSpLocks/>
          </p:cNvCxnSpPr>
          <p:nvPr/>
        </p:nvCxnSpPr>
        <p:spPr>
          <a:xfrm flipV="1">
            <a:off x="7270138" y="4538998"/>
            <a:ext cx="0" cy="32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7B8292D-C0FA-4AB7-931D-7F8E65AE46A2}"/>
                  </a:ext>
                </a:extLst>
              </p:cNvPr>
              <p:cNvSpPr/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𝐢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7B8292D-C0FA-4AB7-931D-7F8E65AE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8" y="4917756"/>
                <a:ext cx="690420" cy="3914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59BE45-9EA5-434F-B309-482BD452BC33}"/>
              </a:ext>
            </a:extLst>
          </p:cNvPr>
          <p:cNvCxnSpPr>
            <a:cxnSpLocks/>
          </p:cNvCxnSpPr>
          <p:nvPr/>
        </p:nvCxnSpPr>
        <p:spPr>
          <a:xfrm>
            <a:off x="6293233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DC15E9-74FC-4CA6-93AD-EC37F265F0B8}"/>
              </a:ext>
            </a:extLst>
          </p:cNvPr>
          <p:cNvCxnSpPr>
            <a:cxnSpLocks/>
          </p:cNvCxnSpPr>
          <p:nvPr/>
        </p:nvCxnSpPr>
        <p:spPr>
          <a:xfrm>
            <a:off x="7759527" y="4132362"/>
            <a:ext cx="280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0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1181</Words>
  <Application>Microsoft Office PowerPoint</Application>
  <PresentationFormat>화면 슬라이드 쇼(4:3)</PresentationFormat>
  <Paragraphs>477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Nanum Gothic</vt:lpstr>
      <vt:lpstr>Yoon 블랙핏 77</vt:lpstr>
      <vt:lpstr>나눔바른고딕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Myeongjun</dc:creator>
  <cp:lastModifiedBy>MJ jang</cp:lastModifiedBy>
  <cp:revision>111</cp:revision>
  <dcterms:created xsi:type="dcterms:W3CDTF">2019-04-11T05:56:22Z</dcterms:created>
  <dcterms:modified xsi:type="dcterms:W3CDTF">2019-05-01T12:55:11Z</dcterms:modified>
</cp:coreProperties>
</file>