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9" r:id="rId8"/>
    <p:sldId id="277" r:id="rId9"/>
    <p:sldId id="278" r:id="rId10"/>
    <p:sldId id="280" r:id="rId11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08.12.2021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3068960"/>
            <a:ext cx="5652118" cy="310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18 книг</a:t>
            </a:r>
            <a:r>
              <a:rPr lang="en-US" dirty="0" smtClean="0"/>
              <a:t> 8</a:t>
            </a:r>
            <a:r>
              <a:rPr lang="ru-RU" dirty="0" smtClean="0"/>
              <a:t> авторов</a:t>
            </a:r>
          </a:p>
          <a:p>
            <a:pPr marL="0" indent="0">
              <a:buNone/>
            </a:pPr>
            <a:r>
              <a:rPr lang="ru-RU" dirty="0" smtClean="0"/>
              <a:t>16 правильно распознаны</a:t>
            </a:r>
            <a:endParaRPr lang="en-US" dirty="0"/>
          </a:p>
          <a:p>
            <a:pPr marL="0" indent="0">
              <a:buNone/>
            </a:pPr>
            <a:r>
              <a:rPr lang="ru-RU" sz="3200" dirty="0" smtClean="0"/>
              <a:t>Точность – 89</a:t>
            </a:r>
            <a:r>
              <a:rPr lang="en-US" sz="3200" dirty="0" smtClean="0"/>
              <a:t>%</a:t>
            </a:r>
          </a:p>
          <a:p>
            <a:pPr marL="0" indent="0">
              <a:buNone/>
            </a:pPr>
            <a:r>
              <a:rPr lang="ru-RU" dirty="0" smtClean="0"/>
              <a:t>Произведения Ильфа и Петрова были ошибочно приписаны Булгакову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2816"/>
            <a:ext cx="2494011" cy="1122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735" r="5298"/>
          <a:stretch/>
        </p:blipFill>
        <p:spPr>
          <a:xfrm>
            <a:off x="4582244" y="1969626"/>
            <a:ext cx="1368152" cy="72868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14101" y="2010801"/>
            <a:ext cx="35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360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Идентификация авторства текста</a:t>
            </a:r>
            <a:r>
              <a:rPr lang="en-US" b="1" dirty="0" smtClean="0"/>
              <a:t>: </a:t>
            </a:r>
            <a:r>
              <a:rPr lang="ru-RU" b="1" dirty="0" smtClean="0"/>
              <a:t>литературоведение и история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Идентификация авторства </a:t>
            </a:r>
            <a:r>
              <a:rPr lang="ru-RU" b="1" dirty="0" smtClean="0"/>
              <a:t>текста</a:t>
            </a:r>
            <a:r>
              <a:rPr lang="en-US" b="1" dirty="0" smtClean="0"/>
              <a:t>: </a:t>
            </a:r>
            <a:r>
              <a:rPr lang="ru-RU" b="1" dirty="0" smtClean="0"/>
              <a:t>криминалистика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2" y="1905000"/>
            <a:ext cx="6397601" cy="4267200"/>
          </a:xfrm>
        </p:spPr>
      </p:pic>
    </p:spTree>
    <p:extLst>
      <p:ext uri="{BB962C8B-B14F-4D97-AF65-F5344CB8AC3E}">
        <p14:creationId xmlns:p14="http://schemas.microsoft.com/office/powerpoint/2010/main" val="3178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определения авторства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399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заключается в </a:t>
            </a:r>
            <a:r>
              <a:rPr lang="ru-RU" dirty="0"/>
              <a:t>установлении авторства </a:t>
            </a:r>
            <a:r>
              <a:rPr lang="ru-RU" dirty="0" smtClean="0"/>
              <a:t>текста с </a:t>
            </a:r>
            <a:r>
              <a:rPr lang="ru-RU" dirty="0"/>
              <a:t>помощью выделения особенностей авторского стиля и сравнения </a:t>
            </a:r>
            <a:r>
              <a:rPr lang="ru-RU" dirty="0" smtClean="0"/>
              <a:t>их </a:t>
            </a:r>
            <a:r>
              <a:rPr lang="ru-RU" dirty="0"/>
              <a:t>с другими произведениями, авторство которых </a:t>
            </a:r>
            <a:r>
              <a:rPr lang="ru-RU" b="1" dirty="0"/>
              <a:t>заведомо известно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12955" b="29018"/>
          <a:stretch/>
        </p:blipFill>
        <p:spPr>
          <a:xfrm>
            <a:off x="6958509" y="2996952"/>
            <a:ext cx="864095" cy="1147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8472" r="19905" b="30388"/>
          <a:stretch/>
        </p:blipFill>
        <p:spPr>
          <a:xfrm>
            <a:off x="6964169" y="4221088"/>
            <a:ext cx="858435" cy="116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650" r="26502" b="39102"/>
          <a:stretch/>
        </p:blipFill>
        <p:spPr>
          <a:xfrm>
            <a:off x="6958509" y="5463881"/>
            <a:ext cx="864095" cy="114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000666"/>
            <a:ext cx="952872" cy="952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910728"/>
            <a:ext cx="952872" cy="952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5" y="5698484"/>
            <a:ext cx="952872" cy="952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70" y="4784708"/>
            <a:ext cx="952872" cy="952872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5014292" y="3477102"/>
            <a:ext cx="1728192" cy="2399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5014292" y="4387164"/>
            <a:ext cx="1728192" cy="397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</p:cNvCxnSpPr>
          <p:nvPr/>
        </p:nvCxnSpPr>
        <p:spPr>
          <a:xfrm>
            <a:off x="4958942" y="5261144"/>
            <a:ext cx="1855550" cy="774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856236" y="5904291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идентификации авторства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цепи Маркова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5502"/>
          <a:stretch/>
        </p:blipFill>
        <p:spPr>
          <a:xfrm>
            <a:off x="1858978" y="2564904"/>
            <a:ext cx="8470868" cy="388843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0" y="1988840"/>
            <a:ext cx="11783044" cy="3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Изначальная обработка текста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27481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— Скажи-ка, дядя, ведь не даром</a:t>
            </a:r>
            <a:br>
              <a:rPr lang="ru-RU" dirty="0"/>
            </a:br>
            <a:r>
              <a:rPr lang="ru-RU" dirty="0"/>
              <a:t>Москва, спаленная пожаром,</a:t>
            </a:r>
            <a:br>
              <a:rPr lang="ru-RU" dirty="0"/>
            </a:br>
            <a:r>
              <a:rPr lang="ru-RU" dirty="0"/>
              <a:t>Французу отдана?</a:t>
            </a:r>
            <a:br>
              <a:rPr lang="ru-RU" dirty="0"/>
            </a:br>
            <a:r>
              <a:rPr lang="ru-RU" dirty="0"/>
              <a:t>Ведь были ж схватки боевые,</a:t>
            </a:r>
            <a:br>
              <a:rPr lang="ru-RU" dirty="0"/>
            </a:br>
            <a:r>
              <a:rPr lang="ru-RU" dirty="0"/>
              <a:t>Да, говорят, еще какие!</a:t>
            </a:r>
            <a:br>
              <a:rPr lang="ru-RU" dirty="0"/>
            </a:br>
            <a:r>
              <a:rPr lang="ru-RU" dirty="0"/>
              <a:t>Недаром помнит вся Россия</a:t>
            </a:r>
            <a:br>
              <a:rPr lang="ru-RU" dirty="0"/>
            </a:br>
            <a:r>
              <a:rPr lang="ru-RU" dirty="0"/>
              <a:t>Про день Бородина!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02324" y="4797152"/>
            <a:ext cx="658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скажи ка дядя ведь не даром </a:t>
            </a:r>
            <a:r>
              <a:rPr lang="ru-RU" sz="2400" dirty="0" err="1"/>
              <a:t>москва</a:t>
            </a:r>
            <a:r>
              <a:rPr lang="ru-RU" sz="2400" dirty="0"/>
              <a:t> спаленная пожаром французу отдана ведь были ж схватки боевые да говорят еще какие недаром помнит вся </a:t>
            </a:r>
            <a:r>
              <a:rPr lang="ru-RU" sz="2400" dirty="0" err="1"/>
              <a:t>россия</a:t>
            </a:r>
            <a:r>
              <a:rPr lang="ru-RU" sz="2400" dirty="0"/>
              <a:t> про день </a:t>
            </a:r>
            <a:r>
              <a:rPr lang="ru-RU" sz="2400" dirty="0" err="1"/>
              <a:t>бородина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654252" y="4077072"/>
            <a:ext cx="2088232" cy="72008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Вычисление вероятностей переходов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355975" cy="426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0" indent="0" rtl="0">
              <a:buNone/>
            </a:pPr>
            <a:endParaRPr lang="en-US" sz="3000" dirty="0"/>
          </a:p>
          <a:p>
            <a:pPr marL="0" indent="0" rtl="0">
              <a:buNone/>
            </a:pPr>
            <a:r>
              <a:rPr lang="ru-RU" sz="3000" dirty="0" smtClean="0"/>
              <a:t>Текст</a:t>
            </a:r>
            <a:r>
              <a:rPr lang="en-US" sz="3000" dirty="0" smtClean="0"/>
              <a:t>: </a:t>
            </a:r>
            <a:r>
              <a:rPr lang="en-US" sz="3000" dirty="0" smtClean="0"/>
              <a:t>“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l”</a:t>
            </a:r>
            <a:endParaRPr lang="ru-RU" sz="3000" b="1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9131654"/>
              </p:ext>
            </p:extLst>
          </p:nvPr>
        </p:nvGraphicFramePr>
        <p:xfrm>
          <a:off x="6598468" y="1738496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8362663" y="3985425"/>
            <a:ext cx="0" cy="52369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69303"/>
              </p:ext>
            </p:extLst>
          </p:nvPr>
        </p:nvGraphicFramePr>
        <p:xfrm>
          <a:off x="6598468" y="4509120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0.67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0.33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latin typeface="Cambria Math" panose="02040503050406030204" pitchFamily="18" charset="0"/>
                        </a:rPr>
                        <m:t>hello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>
            <a:off x="6094412" y="3933056"/>
            <a:ext cx="0" cy="936104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857</TotalTime>
  <Words>193</Words>
  <Application>Microsoft Office PowerPoint</Application>
  <PresentationFormat>Произвольный</PresentationFormat>
  <Paragraphs>100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Идентификация авторства текста: литературоведение и история</vt:lpstr>
      <vt:lpstr>Идентификация авторства текста: криминалистика</vt:lpstr>
      <vt:lpstr>Задача определения авторства текста</vt:lpstr>
      <vt:lpstr>Методы идентификации авторства</vt:lpstr>
      <vt:lpstr>Простые цепи Маркова</vt:lpstr>
      <vt:lpstr>Изначальная обработка текста</vt:lpstr>
      <vt:lpstr>Вычисление вероятностей переходов</vt:lpstr>
      <vt:lpstr>Классификация текстов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104</cp:revision>
  <dcterms:created xsi:type="dcterms:W3CDTF">2021-12-05T04:34:29Z</dcterms:created>
  <dcterms:modified xsi:type="dcterms:W3CDTF">2021-12-08T13:53:27Z</dcterms:modified>
</cp:coreProperties>
</file>