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noProof="0" dirty="0"/>
              <a:t>Название диаграммы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4594288"/>
        <c:axId val="304589192"/>
      </c:barChart>
      <c:catAx>
        <c:axId val="30459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589192"/>
        <c:crosses val="autoZero"/>
        <c:auto val="1"/>
        <c:lblAlgn val="ctr"/>
        <c:lblOffset val="100"/>
        <c:noMultiLvlLbl val="0"/>
      </c:catAx>
      <c:valAx>
        <c:axId val="30458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59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А</a:t>
          </a:r>
          <a:endParaRPr lang="ru-RU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Б</a:t>
          </a:r>
          <a:endParaRPr lang="ru-RU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В</a:t>
          </a:r>
          <a:endParaRPr lang="ru-RU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2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18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05.12.2021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Добавить заголовок слайда —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со списком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Добавьте первый пункт списка</a:t>
            </a:r>
          </a:p>
          <a:p>
            <a:pPr rtl="0"/>
            <a:r>
              <a:rPr lang="ru-RU" dirty="0" smtClean="0"/>
              <a:t>Добавьте второй пункт списка</a:t>
            </a:r>
          </a:p>
          <a:p>
            <a:pPr rtl="0"/>
            <a:r>
              <a:rPr lang="ru-RU" dirty="0" smtClean="0"/>
              <a:t>Добавьте третий пункт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Типа </a:t>
            </a:r>
            <a:r>
              <a:rPr lang="ru-RU" dirty="0" err="1" smtClean="0"/>
              <a:t>шолохов</a:t>
            </a:r>
            <a:r>
              <a:rPr lang="ru-RU" dirty="0" smtClean="0"/>
              <a:t> и тихий дон и </a:t>
            </a:r>
            <a:r>
              <a:rPr lang="ru-RU" smtClean="0"/>
              <a:t>знак вопроса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5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878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101351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А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Б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95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76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88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84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4" name="Объект 3" descr="Вертикальный маркированный список, в котором три группы расположены одна под другой, при этом под каждой группой есть отдельно выделенные пункты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2172994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12</TotalTime>
  <Words>143</Words>
  <Application>Microsoft Office PowerPoint</Application>
  <PresentationFormat>Произвольный</PresentationFormat>
  <Paragraphs>53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Макет заголовка и объектов со списком</vt:lpstr>
      <vt:lpstr>Презентация PowerPoint</vt:lpstr>
      <vt:lpstr>Макет заголовка и объектов с диаграммой</vt:lpstr>
      <vt:lpstr>Макет двух объектов с таблицей</vt:lpstr>
      <vt:lpstr>Макет двух объектов со SmartArt</vt:lpstr>
      <vt:lpstr>Добавить заголовок слайда — 1</vt:lpstr>
      <vt:lpstr>Добавить заголовок слайда — 2</vt:lpstr>
      <vt:lpstr>Добавить заголовок слайда — 3</vt:lpstr>
      <vt:lpstr>Презентация PowerPoint</vt:lpstr>
      <vt:lpstr>Добавить заголовок слайда — 4</vt:lpstr>
      <vt:lpstr>Добавить заголовок слайда —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2</cp:revision>
  <dcterms:created xsi:type="dcterms:W3CDTF">2021-12-05T04:34:29Z</dcterms:created>
  <dcterms:modified xsi:type="dcterms:W3CDTF">2021-12-05T04:47:26Z</dcterms:modified>
</cp:coreProperties>
</file>