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71" r:id="rId4"/>
    <p:sldId id="272" r:id="rId5"/>
    <p:sldId id="267" r:id="rId6"/>
    <p:sldId id="268" r:id="rId7"/>
    <p:sldId id="269" r:id="rId8"/>
    <p:sldId id="258" r:id="rId9"/>
    <p:sldId id="260" r:id="rId10"/>
    <p:sldId id="261" r:id="rId11"/>
    <p:sldId id="262" r:id="rId12"/>
    <p:sldId id="263" r:id="rId13"/>
    <p:sldId id="266" r:id="rId14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noProof="0" dirty="0"/>
              <a:t>Название диаграммы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277224"/>
        <c:axId val="416276048"/>
      </c:barChart>
      <c:catAx>
        <c:axId val="416277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6276048"/>
        <c:crosses val="autoZero"/>
        <c:auto val="1"/>
        <c:lblAlgn val="ctr"/>
        <c:lblOffset val="100"/>
        <c:noMultiLvlLbl val="0"/>
      </c:catAx>
      <c:valAx>
        <c:axId val="41627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6277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ru-RU" noProof="0" dirty="0" smtClean="0"/>
            <a:t>Группа А</a:t>
          </a:r>
          <a:endParaRPr lang="ru-RU" noProof="0" dirty="0"/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1</a:t>
          </a:r>
          <a:endParaRPr lang="ru-RU" noProof="0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2</a:t>
          </a:r>
          <a:endParaRPr lang="ru-RU" noProof="0" dirty="0"/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ru-RU" noProof="0" dirty="0" smtClean="0"/>
            <a:t>Группа Б</a:t>
          </a:r>
          <a:endParaRPr lang="ru-RU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1</a:t>
          </a:r>
          <a:endParaRPr lang="ru-RU" noProof="0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2</a:t>
          </a:r>
          <a:endParaRPr lang="ru-RU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ru-RU" noProof="0" dirty="0" smtClean="0"/>
            <a:t>Группа В</a:t>
          </a:r>
          <a:endParaRPr lang="ru-RU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ru-RU" noProof="0" dirty="0" smtClean="0"/>
            <a:t>Задача 1</a:t>
          </a:r>
          <a:endParaRPr lang="ru-RU" noProof="0" dirty="0"/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noProof="0" dirty="0" smtClean="0"/>
            <a:t>Группа А</a:t>
          </a:r>
          <a:endParaRPr lang="ru-RU" sz="3000" kern="1200" noProof="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noProof="0" dirty="0" smtClean="0"/>
            <a:t>Задача 1</a:t>
          </a:r>
          <a:endParaRPr lang="ru-RU" sz="2300" kern="1200" noProof="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noProof="0" dirty="0" smtClean="0"/>
            <a:t>Задача 2</a:t>
          </a:r>
          <a:endParaRPr lang="ru-RU" sz="2300" kern="1200" noProof="0" dirty="0"/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noProof="0" dirty="0" smtClean="0"/>
            <a:t>Группа Б</a:t>
          </a:r>
          <a:endParaRPr lang="ru-RU" sz="3000" kern="1200" noProof="0" dirty="0"/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noProof="0" dirty="0" smtClean="0"/>
            <a:t>Задача 1</a:t>
          </a:r>
          <a:endParaRPr lang="ru-RU" sz="2300" kern="1200" noProof="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noProof="0" dirty="0" smtClean="0"/>
            <a:t>Задача 2</a:t>
          </a:r>
          <a:endParaRPr lang="ru-RU" sz="2300" kern="1200" noProof="0" dirty="0"/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noProof="0" dirty="0" smtClean="0"/>
            <a:t>Группа В</a:t>
          </a:r>
          <a:endParaRPr lang="ru-RU" sz="3000" kern="1200" noProof="0" dirty="0"/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noProof="0" dirty="0" smtClean="0"/>
            <a:t>Задача 1</a:t>
          </a:r>
          <a:endParaRPr lang="ru-RU" sz="2300" kern="1200" noProof="0" dirty="0"/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14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1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34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07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2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3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50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18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72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05.12.2021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05.12.2021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3999" cy="2667000"/>
          </a:xfrm>
        </p:spPr>
        <p:txBody>
          <a:bodyPr rtlCol="0"/>
          <a:lstStyle/>
          <a:p>
            <a:pPr rtl="0"/>
            <a:r>
              <a:rPr lang="ru-RU" dirty="0" smtClean="0"/>
              <a:t>Идентификация авторства  текста с помощью цепей Маркова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Мигранов Денис, группа 20225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Добавить заголовок слайда —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Рисунок 5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Идентификация авторства текста</a:t>
            </a:r>
            <a:r>
              <a:rPr lang="en-US" b="1" dirty="0" smtClean="0"/>
              <a:t>: </a:t>
            </a:r>
            <a:r>
              <a:rPr lang="ru-RU" b="1" dirty="0" smtClean="0"/>
              <a:t>литературоведение и история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33385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Идентификация авторства </a:t>
            </a:r>
            <a:r>
              <a:rPr lang="ru-RU" b="1" dirty="0" smtClean="0"/>
              <a:t>текста</a:t>
            </a:r>
            <a:r>
              <a:rPr lang="en-US" b="1" dirty="0" smtClean="0"/>
              <a:t>: </a:t>
            </a:r>
            <a:r>
              <a:rPr lang="ru-RU" b="1" dirty="0" smtClean="0"/>
              <a:t>криминалистика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2" y="1905000"/>
            <a:ext cx="6397601" cy="4267200"/>
          </a:xfrm>
        </p:spPr>
      </p:pic>
    </p:spTree>
    <p:extLst>
      <p:ext uri="{BB962C8B-B14F-4D97-AF65-F5344CB8AC3E}">
        <p14:creationId xmlns:p14="http://schemas.microsoft.com/office/powerpoint/2010/main" val="3178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определения авторства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1844824"/>
            <a:ext cx="9143998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заключается в </a:t>
            </a:r>
            <a:r>
              <a:rPr lang="ru-RU" dirty="0"/>
              <a:t>установлении авторства </a:t>
            </a:r>
            <a:r>
              <a:rPr lang="ru-RU" dirty="0" smtClean="0"/>
              <a:t>текста с </a:t>
            </a:r>
            <a:r>
              <a:rPr lang="ru-RU" dirty="0"/>
              <a:t>помощью выделения особенностей авторского стиля и сравнения </a:t>
            </a:r>
            <a:r>
              <a:rPr lang="ru-RU" dirty="0" smtClean="0"/>
              <a:t>их </a:t>
            </a:r>
            <a:r>
              <a:rPr lang="ru-RU" dirty="0"/>
              <a:t>с другими произведениями, авторство которых </a:t>
            </a:r>
            <a:r>
              <a:rPr lang="ru-RU" b="1" dirty="0"/>
              <a:t>заведомо известно</a:t>
            </a:r>
            <a:r>
              <a:rPr lang="ru-RU" dirty="0"/>
              <a:t>.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r="12955" b="29018"/>
          <a:stretch/>
        </p:blipFill>
        <p:spPr>
          <a:xfrm>
            <a:off x="6958509" y="2996952"/>
            <a:ext cx="864095" cy="11479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t="8472" r="19905" b="30388"/>
          <a:stretch/>
        </p:blipFill>
        <p:spPr>
          <a:xfrm>
            <a:off x="6964169" y="4221088"/>
            <a:ext cx="858435" cy="11665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4" t="13650" r="26502" b="39102"/>
          <a:stretch/>
        </p:blipFill>
        <p:spPr>
          <a:xfrm>
            <a:off x="6958509" y="5463881"/>
            <a:ext cx="864095" cy="11436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0" y="3000666"/>
            <a:ext cx="952872" cy="952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0" y="3910728"/>
            <a:ext cx="952872" cy="952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45" y="5698484"/>
            <a:ext cx="952872" cy="9528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70" y="4784708"/>
            <a:ext cx="952872" cy="952872"/>
          </a:xfrm>
          <a:prstGeom prst="rect">
            <a:avLst/>
          </a:prstGeom>
        </p:spPr>
      </p:pic>
      <p:cxnSp>
        <p:nvCxnSpPr>
          <p:cNvPr id="13" name="Прямая со стрелкой 12"/>
          <p:cNvCxnSpPr>
            <a:stCxn id="7" idx="3"/>
          </p:cNvCxnSpPr>
          <p:nvPr/>
        </p:nvCxnSpPr>
        <p:spPr>
          <a:xfrm>
            <a:off x="5014292" y="3477102"/>
            <a:ext cx="1728192" cy="2399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</p:cNvCxnSpPr>
          <p:nvPr/>
        </p:nvCxnSpPr>
        <p:spPr>
          <a:xfrm>
            <a:off x="5014292" y="4387164"/>
            <a:ext cx="1728192" cy="39754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</p:cNvCxnSpPr>
          <p:nvPr/>
        </p:nvCxnSpPr>
        <p:spPr>
          <a:xfrm>
            <a:off x="4958942" y="5261144"/>
            <a:ext cx="1855550" cy="7745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856236" y="5904291"/>
            <a:ext cx="359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84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объектов с диаграммой</a:t>
            </a:r>
            <a:endParaRPr lang="ru-RU" dirty="0"/>
          </a:p>
        </p:txBody>
      </p:sp>
      <p:graphicFrame>
        <p:nvGraphicFramePr>
          <p:cNvPr id="6" name="Объект 5" descr="Гистограмма с группировкой, где показаны значения трех рядов для четырех 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8780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 таблицей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1013514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Группа А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Группа Б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95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76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88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84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90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со </a:t>
            </a:r>
            <a:r>
              <a:rPr lang="ru-RU" dirty="0" err="1" smtClean="0"/>
              <a:t>SmartArt</a:t>
            </a:r>
            <a:endParaRPr lang="ru-RU" dirty="0"/>
          </a:p>
        </p:txBody>
      </p:sp>
      <p:graphicFrame>
        <p:nvGraphicFramePr>
          <p:cNvPr id="4" name="Объект 3" descr="Вертикальный маркированный список, в котором три группы расположены одна под другой, при этом под каждой группой есть отдельно выделенные пункты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2172994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208</TotalTime>
  <Words>157</Words>
  <Application>Microsoft Office PowerPoint</Application>
  <PresentationFormat>Произвольный</PresentationFormat>
  <Paragraphs>52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Corbel</vt:lpstr>
      <vt:lpstr>Школьная доска (16x9)</vt:lpstr>
      <vt:lpstr>Идентификация авторства  текста с помощью цепей Маркова</vt:lpstr>
      <vt:lpstr>Идентификация авторства текста: литературоведение и история</vt:lpstr>
      <vt:lpstr>Идентификация авторства текста: криминалистика</vt:lpstr>
      <vt:lpstr>Задача определения авторства текста</vt:lpstr>
      <vt:lpstr>Макет заголовка и объектов с диаграммой</vt:lpstr>
      <vt:lpstr>Макет двух объектов с таблицей</vt:lpstr>
      <vt:lpstr>Макет двух объектов со SmartArt</vt:lpstr>
      <vt:lpstr>Добавить заголовок слайда — 1</vt:lpstr>
      <vt:lpstr>Добавить заголовок слайда — 2</vt:lpstr>
      <vt:lpstr>Добавить заголовок слайда — 3</vt:lpstr>
      <vt:lpstr>Презентация PowerPoint</vt:lpstr>
      <vt:lpstr>Добавить заголовок слайда — 4</vt:lpstr>
      <vt:lpstr>Добавить заголовок слайда —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Идентификация авторства  текста с помощью цепей Маркова</dc:title>
  <dc:creator>Денис</dc:creator>
  <cp:lastModifiedBy>Учетная запись Майкрософт</cp:lastModifiedBy>
  <cp:revision>20</cp:revision>
  <dcterms:created xsi:type="dcterms:W3CDTF">2021-12-05T04:34:29Z</dcterms:created>
  <dcterms:modified xsi:type="dcterms:W3CDTF">2021-12-05T13:39:04Z</dcterms:modified>
</cp:coreProperties>
</file>