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10d5f74a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10d5f74a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10d5f74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10d5f74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10d5f74a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10d5f74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10d5f74a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10d5f74a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202124"/>
                </a:solidFill>
                <a:highlight>
                  <a:srgbClr val="FFFFFF"/>
                </a:highlight>
              </a:rPr>
              <a:t>Real OR Fake Jobs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125" y="2487725"/>
            <a:ext cx="3418981" cy="17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986575" y="4312200"/>
            <a:ext cx="221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Dominik Mika, IM UWr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Kacper Toczek, IM Uwr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About the Dataset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This dataset contains 18K job descriptions out of which about 800 are fake. The data consists of both textual information and meta-information about the jobs. The dataset can be used to create classification models which can learn the job descriptions which are fraudulent.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117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 snapshot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0" y="1706284"/>
            <a:ext cx="7688700" cy="332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Our goal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25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Create a classification model that uses text data features and meta-features and predict which job description are fraudulent or real.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Methods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123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aleway"/>
                <a:ea typeface="Raleway"/>
                <a:cs typeface="Raleway"/>
                <a:sym typeface="Raleway"/>
              </a:rPr>
              <a:t>Text mining: Word2Vec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latin typeface="Raleway"/>
                <a:ea typeface="Raleway"/>
                <a:cs typeface="Raleway"/>
                <a:sym typeface="Raleway"/>
              </a:rPr>
              <a:t>Classification: Logistic regression, SVM, D</a:t>
            </a:r>
            <a:r>
              <a:rPr lang="pl">
                <a:latin typeface="Raleway"/>
                <a:ea typeface="Raleway"/>
                <a:cs typeface="Raleway"/>
                <a:sym typeface="Raleway"/>
              </a:rPr>
              <a:t>ecision trees, XGBoost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