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cabd4d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bcabd4d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cabd4d8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bcabd4d8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cabd4d8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bcabd4d8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cabd4d8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bcabd4d8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cabd4d8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bcabd4d8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whenamancodes/real-or-fake-job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pl" sz="2700">
                <a:solidFill>
                  <a:srgbClr val="202124"/>
                </a:solidFill>
                <a:highlight>
                  <a:srgbClr val="FFFFFF"/>
                </a:highlight>
              </a:rPr>
              <a:t>Real OR Fake Jobs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125" y="2487725"/>
            <a:ext cx="3418981" cy="17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986575" y="4312200"/>
            <a:ext cx="221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Dominik Mika, IM UWr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Kacper Toczek, IM Uwr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About the Dataset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l" sz="12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This dataset contains 18K job descriptions out of which about 800 are fake. The data consists of both textual information and meta-information about the jobs. The dataset can be used to create classification models which can learn the job descriptions which are fraudulent.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l" sz="1250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https://www.kaggle.com/datasets/whenamancodes/real-or-fake-jobs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71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Dataset snapshot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00" y="1706284"/>
            <a:ext cx="7688700" cy="3320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Our goal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l" sz="12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Create a classification model that uses text data features and meta-features and predict which job description are fraudulent or real.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Methods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1231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l">
                <a:latin typeface="Raleway"/>
                <a:ea typeface="Raleway"/>
                <a:cs typeface="Raleway"/>
                <a:sym typeface="Raleway"/>
              </a:rPr>
              <a:t>Text mining, processing: NLTK, Word2Vec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l">
                <a:latin typeface="Raleway"/>
                <a:ea typeface="Raleway"/>
                <a:cs typeface="Raleway"/>
                <a:sym typeface="Raleway"/>
              </a:rPr>
              <a:t>Classification: Logistic regression, SVM, Decision trees, XGBoost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