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3" r:id="rId5"/>
    <p:sldId id="261" r:id="rId6"/>
    <p:sldId id="259" r:id="rId7"/>
    <p:sldId id="264" r:id="rId8"/>
    <p:sldId id="260" r:id="rId9"/>
    <p:sldId id="265" r:id="rId10"/>
    <p:sldId id="256" r:id="rId11"/>
    <p:sldId id="257" r:id="rId12"/>
    <p:sldId id="258" r:id="rId13"/>
    <p:sldId id="262"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1A7E39-DCAE-4E3B-A1B0-81211D019496}" v="2" dt="2024-05-09T04:23:05.1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39" autoAdjust="0"/>
    <p:restoredTop sz="94660"/>
  </p:normalViewPr>
  <p:slideViewPr>
    <p:cSldViewPr snapToGrid="0">
      <p:cViewPr varScale="1">
        <p:scale>
          <a:sx n="45" d="100"/>
          <a:sy n="45" d="100"/>
        </p:scale>
        <p:origin x="48" y="8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F74F0-ED5B-7131-6405-675C314B04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29F996-5A7F-394B-0416-4158799CD9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1928F9-06E6-D8F5-FFE4-B96988DD49E9}"/>
              </a:ext>
            </a:extLst>
          </p:cNvPr>
          <p:cNvSpPr>
            <a:spLocks noGrp="1"/>
          </p:cNvSpPr>
          <p:nvPr>
            <p:ph type="dt" sz="half" idx="10"/>
          </p:nvPr>
        </p:nvSpPr>
        <p:spPr/>
        <p:txBody>
          <a:bodyPr/>
          <a:lstStyle/>
          <a:p>
            <a:fld id="{EBDDAAAA-59F6-42B0-9A54-0E335F31A520}" type="datetimeFigureOut">
              <a:rPr lang="en-US" smtClean="0"/>
              <a:t>5/8/2024</a:t>
            </a:fld>
            <a:endParaRPr lang="en-US"/>
          </a:p>
        </p:txBody>
      </p:sp>
      <p:sp>
        <p:nvSpPr>
          <p:cNvPr id="5" name="Footer Placeholder 4">
            <a:extLst>
              <a:ext uri="{FF2B5EF4-FFF2-40B4-BE49-F238E27FC236}">
                <a16:creationId xmlns:a16="http://schemas.microsoft.com/office/drawing/2014/main" id="{9C11E374-8E23-2C52-C9F8-C96E0FA21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8D1CE5-F4A4-89FD-6E2E-5910F842D9F2}"/>
              </a:ext>
            </a:extLst>
          </p:cNvPr>
          <p:cNvSpPr>
            <a:spLocks noGrp="1"/>
          </p:cNvSpPr>
          <p:nvPr>
            <p:ph type="sldNum" sz="quarter" idx="12"/>
          </p:nvPr>
        </p:nvSpPr>
        <p:spPr/>
        <p:txBody>
          <a:bodyPr/>
          <a:lstStyle/>
          <a:p>
            <a:fld id="{E7210A9B-06E7-4FA8-A207-7B89EE142D35}" type="slidenum">
              <a:rPr lang="en-US" smtClean="0"/>
              <a:t>‹#›</a:t>
            </a:fld>
            <a:endParaRPr lang="en-US"/>
          </a:p>
        </p:txBody>
      </p:sp>
    </p:spTree>
    <p:extLst>
      <p:ext uri="{BB962C8B-B14F-4D97-AF65-F5344CB8AC3E}">
        <p14:creationId xmlns:p14="http://schemas.microsoft.com/office/powerpoint/2010/main" val="1099009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E58F5-7C25-B9AB-E720-9C42A47F0E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E100E8-CBBE-4226-3604-7E9294FDFA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263096-3015-844C-A3E3-8A469DB5064C}"/>
              </a:ext>
            </a:extLst>
          </p:cNvPr>
          <p:cNvSpPr>
            <a:spLocks noGrp="1"/>
          </p:cNvSpPr>
          <p:nvPr>
            <p:ph type="dt" sz="half" idx="10"/>
          </p:nvPr>
        </p:nvSpPr>
        <p:spPr/>
        <p:txBody>
          <a:bodyPr/>
          <a:lstStyle/>
          <a:p>
            <a:fld id="{EBDDAAAA-59F6-42B0-9A54-0E335F31A520}" type="datetimeFigureOut">
              <a:rPr lang="en-US" smtClean="0"/>
              <a:t>5/8/2024</a:t>
            </a:fld>
            <a:endParaRPr lang="en-US"/>
          </a:p>
        </p:txBody>
      </p:sp>
      <p:sp>
        <p:nvSpPr>
          <p:cNvPr id="5" name="Footer Placeholder 4">
            <a:extLst>
              <a:ext uri="{FF2B5EF4-FFF2-40B4-BE49-F238E27FC236}">
                <a16:creationId xmlns:a16="http://schemas.microsoft.com/office/drawing/2014/main" id="{5954A2B4-9F10-7A01-7D9A-3CBBB1588C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FD694-1BE3-DCC0-3626-C1C78B1A05D6}"/>
              </a:ext>
            </a:extLst>
          </p:cNvPr>
          <p:cNvSpPr>
            <a:spLocks noGrp="1"/>
          </p:cNvSpPr>
          <p:nvPr>
            <p:ph type="sldNum" sz="quarter" idx="12"/>
          </p:nvPr>
        </p:nvSpPr>
        <p:spPr/>
        <p:txBody>
          <a:bodyPr/>
          <a:lstStyle/>
          <a:p>
            <a:fld id="{E7210A9B-06E7-4FA8-A207-7B89EE142D35}" type="slidenum">
              <a:rPr lang="en-US" smtClean="0"/>
              <a:t>‹#›</a:t>
            </a:fld>
            <a:endParaRPr lang="en-US"/>
          </a:p>
        </p:txBody>
      </p:sp>
    </p:spTree>
    <p:extLst>
      <p:ext uri="{BB962C8B-B14F-4D97-AF65-F5344CB8AC3E}">
        <p14:creationId xmlns:p14="http://schemas.microsoft.com/office/powerpoint/2010/main" val="2225951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72F17-AD52-5600-63FF-756867A3FA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77ADBF-E1B5-7AA3-02F8-933C909552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5CF8DF-EE9C-88EE-50A9-14E61B2F30BB}"/>
              </a:ext>
            </a:extLst>
          </p:cNvPr>
          <p:cNvSpPr>
            <a:spLocks noGrp="1"/>
          </p:cNvSpPr>
          <p:nvPr>
            <p:ph type="dt" sz="half" idx="10"/>
          </p:nvPr>
        </p:nvSpPr>
        <p:spPr/>
        <p:txBody>
          <a:bodyPr/>
          <a:lstStyle/>
          <a:p>
            <a:fld id="{EBDDAAAA-59F6-42B0-9A54-0E335F31A520}" type="datetimeFigureOut">
              <a:rPr lang="en-US" smtClean="0"/>
              <a:t>5/8/2024</a:t>
            </a:fld>
            <a:endParaRPr lang="en-US"/>
          </a:p>
        </p:txBody>
      </p:sp>
      <p:sp>
        <p:nvSpPr>
          <p:cNvPr id="5" name="Footer Placeholder 4">
            <a:extLst>
              <a:ext uri="{FF2B5EF4-FFF2-40B4-BE49-F238E27FC236}">
                <a16:creationId xmlns:a16="http://schemas.microsoft.com/office/drawing/2014/main" id="{146C1531-1242-2C53-7C72-E08322AD3D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2A1FB5-B7CB-45C2-FAA0-E2936BE14831}"/>
              </a:ext>
            </a:extLst>
          </p:cNvPr>
          <p:cNvSpPr>
            <a:spLocks noGrp="1"/>
          </p:cNvSpPr>
          <p:nvPr>
            <p:ph type="sldNum" sz="quarter" idx="12"/>
          </p:nvPr>
        </p:nvSpPr>
        <p:spPr/>
        <p:txBody>
          <a:bodyPr/>
          <a:lstStyle/>
          <a:p>
            <a:fld id="{E7210A9B-06E7-4FA8-A207-7B89EE142D35}" type="slidenum">
              <a:rPr lang="en-US" smtClean="0"/>
              <a:t>‹#›</a:t>
            </a:fld>
            <a:endParaRPr lang="en-US"/>
          </a:p>
        </p:txBody>
      </p:sp>
    </p:spTree>
    <p:extLst>
      <p:ext uri="{BB962C8B-B14F-4D97-AF65-F5344CB8AC3E}">
        <p14:creationId xmlns:p14="http://schemas.microsoft.com/office/powerpoint/2010/main" val="2388419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D5DDE-6A23-3F58-5001-B7DA6227A5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0376EB-11B7-F54E-615E-12846C987C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4D1415-42C6-688E-3AE4-1414A80564BE}"/>
              </a:ext>
            </a:extLst>
          </p:cNvPr>
          <p:cNvSpPr>
            <a:spLocks noGrp="1"/>
          </p:cNvSpPr>
          <p:nvPr>
            <p:ph type="dt" sz="half" idx="10"/>
          </p:nvPr>
        </p:nvSpPr>
        <p:spPr/>
        <p:txBody>
          <a:bodyPr/>
          <a:lstStyle/>
          <a:p>
            <a:fld id="{EBDDAAAA-59F6-42B0-9A54-0E335F31A520}" type="datetimeFigureOut">
              <a:rPr lang="en-US" smtClean="0"/>
              <a:t>5/8/2024</a:t>
            </a:fld>
            <a:endParaRPr lang="en-US"/>
          </a:p>
        </p:txBody>
      </p:sp>
      <p:sp>
        <p:nvSpPr>
          <p:cNvPr id="5" name="Footer Placeholder 4">
            <a:extLst>
              <a:ext uri="{FF2B5EF4-FFF2-40B4-BE49-F238E27FC236}">
                <a16:creationId xmlns:a16="http://schemas.microsoft.com/office/drawing/2014/main" id="{6C6A0867-FCEA-965D-AA9F-7D1FCA34C3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6F61A2-BC42-58FE-4801-C563D26F36D1}"/>
              </a:ext>
            </a:extLst>
          </p:cNvPr>
          <p:cNvSpPr>
            <a:spLocks noGrp="1"/>
          </p:cNvSpPr>
          <p:nvPr>
            <p:ph type="sldNum" sz="quarter" idx="12"/>
          </p:nvPr>
        </p:nvSpPr>
        <p:spPr/>
        <p:txBody>
          <a:bodyPr/>
          <a:lstStyle/>
          <a:p>
            <a:fld id="{E7210A9B-06E7-4FA8-A207-7B89EE142D35}" type="slidenum">
              <a:rPr lang="en-US" smtClean="0"/>
              <a:t>‹#›</a:t>
            </a:fld>
            <a:endParaRPr lang="en-US"/>
          </a:p>
        </p:txBody>
      </p:sp>
    </p:spTree>
    <p:extLst>
      <p:ext uri="{BB962C8B-B14F-4D97-AF65-F5344CB8AC3E}">
        <p14:creationId xmlns:p14="http://schemas.microsoft.com/office/powerpoint/2010/main" val="3521920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1268A-5E7F-DC5B-69D4-DDCEDF29F4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FF0A5D-6DDE-A719-7CEA-CB159218835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5442A1-7BFE-EADC-EB99-0B3016227CEF}"/>
              </a:ext>
            </a:extLst>
          </p:cNvPr>
          <p:cNvSpPr>
            <a:spLocks noGrp="1"/>
          </p:cNvSpPr>
          <p:nvPr>
            <p:ph type="dt" sz="half" idx="10"/>
          </p:nvPr>
        </p:nvSpPr>
        <p:spPr/>
        <p:txBody>
          <a:bodyPr/>
          <a:lstStyle/>
          <a:p>
            <a:fld id="{EBDDAAAA-59F6-42B0-9A54-0E335F31A520}" type="datetimeFigureOut">
              <a:rPr lang="en-US" smtClean="0"/>
              <a:t>5/8/2024</a:t>
            </a:fld>
            <a:endParaRPr lang="en-US"/>
          </a:p>
        </p:txBody>
      </p:sp>
      <p:sp>
        <p:nvSpPr>
          <p:cNvPr id="5" name="Footer Placeholder 4">
            <a:extLst>
              <a:ext uri="{FF2B5EF4-FFF2-40B4-BE49-F238E27FC236}">
                <a16:creationId xmlns:a16="http://schemas.microsoft.com/office/drawing/2014/main" id="{9A58BF53-3876-5346-CABA-F067040798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DE20D4-9ACA-732B-BAB3-4EC672C4F192}"/>
              </a:ext>
            </a:extLst>
          </p:cNvPr>
          <p:cNvSpPr>
            <a:spLocks noGrp="1"/>
          </p:cNvSpPr>
          <p:nvPr>
            <p:ph type="sldNum" sz="quarter" idx="12"/>
          </p:nvPr>
        </p:nvSpPr>
        <p:spPr/>
        <p:txBody>
          <a:bodyPr/>
          <a:lstStyle/>
          <a:p>
            <a:fld id="{E7210A9B-06E7-4FA8-A207-7B89EE142D35}" type="slidenum">
              <a:rPr lang="en-US" smtClean="0"/>
              <a:t>‹#›</a:t>
            </a:fld>
            <a:endParaRPr lang="en-US"/>
          </a:p>
        </p:txBody>
      </p:sp>
    </p:spTree>
    <p:extLst>
      <p:ext uri="{BB962C8B-B14F-4D97-AF65-F5344CB8AC3E}">
        <p14:creationId xmlns:p14="http://schemas.microsoft.com/office/powerpoint/2010/main" val="952154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81D16-C1C0-E7A1-AA33-1E5E6859BE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D5EDB-79BF-ADF5-8041-904EFC37D5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77DC61-D887-9DB6-2C59-143DD730BE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C7C423-0C66-8FEC-4CE9-60FAB55A9337}"/>
              </a:ext>
            </a:extLst>
          </p:cNvPr>
          <p:cNvSpPr>
            <a:spLocks noGrp="1"/>
          </p:cNvSpPr>
          <p:nvPr>
            <p:ph type="dt" sz="half" idx="10"/>
          </p:nvPr>
        </p:nvSpPr>
        <p:spPr/>
        <p:txBody>
          <a:bodyPr/>
          <a:lstStyle/>
          <a:p>
            <a:fld id="{EBDDAAAA-59F6-42B0-9A54-0E335F31A520}" type="datetimeFigureOut">
              <a:rPr lang="en-US" smtClean="0"/>
              <a:t>5/8/2024</a:t>
            </a:fld>
            <a:endParaRPr lang="en-US"/>
          </a:p>
        </p:txBody>
      </p:sp>
      <p:sp>
        <p:nvSpPr>
          <p:cNvPr id="6" name="Footer Placeholder 5">
            <a:extLst>
              <a:ext uri="{FF2B5EF4-FFF2-40B4-BE49-F238E27FC236}">
                <a16:creationId xmlns:a16="http://schemas.microsoft.com/office/drawing/2014/main" id="{356C8629-951A-5A6F-F4E0-E3B481EC2E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A04CA5-DA9B-5CC7-F07B-29243280BDBA}"/>
              </a:ext>
            </a:extLst>
          </p:cNvPr>
          <p:cNvSpPr>
            <a:spLocks noGrp="1"/>
          </p:cNvSpPr>
          <p:nvPr>
            <p:ph type="sldNum" sz="quarter" idx="12"/>
          </p:nvPr>
        </p:nvSpPr>
        <p:spPr/>
        <p:txBody>
          <a:bodyPr/>
          <a:lstStyle/>
          <a:p>
            <a:fld id="{E7210A9B-06E7-4FA8-A207-7B89EE142D35}" type="slidenum">
              <a:rPr lang="en-US" smtClean="0"/>
              <a:t>‹#›</a:t>
            </a:fld>
            <a:endParaRPr lang="en-US"/>
          </a:p>
        </p:txBody>
      </p:sp>
    </p:spTree>
    <p:extLst>
      <p:ext uri="{BB962C8B-B14F-4D97-AF65-F5344CB8AC3E}">
        <p14:creationId xmlns:p14="http://schemas.microsoft.com/office/powerpoint/2010/main" val="3388511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C11F7-FA41-D9D6-595E-0E84373FCD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C769B5-1204-F105-C2AC-D433E5B700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223C6E-014E-9B20-4346-A903050258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337BEE-ECB3-F060-2319-465CA1C4B8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6DE05E-C569-1765-3845-CB4DC17474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2329E6-1625-F02F-D61D-2F073BEC6470}"/>
              </a:ext>
            </a:extLst>
          </p:cNvPr>
          <p:cNvSpPr>
            <a:spLocks noGrp="1"/>
          </p:cNvSpPr>
          <p:nvPr>
            <p:ph type="dt" sz="half" idx="10"/>
          </p:nvPr>
        </p:nvSpPr>
        <p:spPr/>
        <p:txBody>
          <a:bodyPr/>
          <a:lstStyle/>
          <a:p>
            <a:fld id="{EBDDAAAA-59F6-42B0-9A54-0E335F31A520}" type="datetimeFigureOut">
              <a:rPr lang="en-US" smtClean="0"/>
              <a:t>5/8/2024</a:t>
            </a:fld>
            <a:endParaRPr lang="en-US"/>
          </a:p>
        </p:txBody>
      </p:sp>
      <p:sp>
        <p:nvSpPr>
          <p:cNvPr id="8" name="Footer Placeholder 7">
            <a:extLst>
              <a:ext uri="{FF2B5EF4-FFF2-40B4-BE49-F238E27FC236}">
                <a16:creationId xmlns:a16="http://schemas.microsoft.com/office/drawing/2014/main" id="{11B699FD-70A6-C61A-5908-EB47335BD0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72D4DC-5404-F0CC-15A3-FE1299AD058D}"/>
              </a:ext>
            </a:extLst>
          </p:cNvPr>
          <p:cNvSpPr>
            <a:spLocks noGrp="1"/>
          </p:cNvSpPr>
          <p:nvPr>
            <p:ph type="sldNum" sz="quarter" idx="12"/>
          </p:nvPr>
        </p:nvSpPr>
        <p:spPr/>
        <p:txBody>
          <a:bodyPr/>
          <a:lstStyle/>
          <a:p>
            <a:fld id="{E7210A9B-06E7-4FA8-A207-7B89EE142D35}" type="slidenum">
              <a:rPr lang="en-US" smtClean="0"/>
              <a:t>‹#›</a:t>
            </a:fld>
            <a:endParaRPr lang="en-US"/>
          </a:p>
        </p:txBody>
      </p:sp>
    </p:spTree>
    <p:extLst>
      <p:ext uri="{BB962C8B-B14F-4D97-AF65-F5344CB8AC3E}">
        <p14:creationId xmlns:p14="http://schemas.microsoft.com/office/powerpoint/2010/main" val="1895918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29E0-8B6A-C01A-60C3-3B46DA98E6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63F685-AAE8-7B8E-F633-530363585D22}"/>
              </a:ext>
            </a:extLst>
          </p:cNvPr>
          <p:cNvSpPr>
            <a:spLocks noGrp="1"/>
          </p:cNvSpPr>
          <p:nvPr>
            <p:ph type="dt" sz="half" idx="10"/>
          </p:nvPr>
        </p:nvSpPr>
        <p:spPr/>
        <p:txBody>
          <a:bodyPr/>
          <a:lstStyle/>
          <a:p>
            <a:fld id="{EBDDAAAA-59F6-42B0-9A54-0E335F31A520}" type="datetimeFigureOut">
              <a:rPr lang="en-US" smtClean="0"/>
              <a:t>5/8/2024</a:t>
            </a:fld>
            <a:endParaRPr lang="en-US"/>
          </a:p>
        </p:txBody>
      </p:sp>
      <p:sp>
        <p:nvSpPr>
          <p:cNvPr id="4" name="Footer Placeholder 3">
            <a:extLst>
              <a:ext uri="{FF2B5EF4-FFF2-40B4-BE49-F238E27FC236}">
                <a16:creationId xmlns:a16="http://schemas.microsoft.com/office/drawing/2014/main" id="{BC7D60B1-0085-9EF9-ECFB-8B11173472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6F409B-A847-49FC-87BA-DE51CC1D1191}"/>
              </a:ext>
            </a:extLst>
          </p:cNvPr>
          <p:cNvSpPr>
            <a:spLocks noGrp="1"/>
          </p:cNvSpPr>
          <p:nvPr>
            <p:ph type="sldNum" sz="quarter" idx="12"/>
          </p:nvPr>
        </p:nvSpPr>
        <p:spPr/>
        <p:txBody>
          <a:bodyPr/>
          <a:lstStyle/>
          <a:p>
            <a:fld id="{E7210A9B-06E7-4FA8-A207-7B89EE142D35}" type="slidenum">
              <a:rPr lang="en-US" smtClean="0"/>
              <a:t>‹#›</a:t>
            </a:fld>
            <a:endParaRPr lang="en-US"/>
          </a:p>
        </p:txBody>
      </p:sp>
    </p:spTree>
    <p:extLst>
      <p:ext uri="{BB962C8B-B14F-4D97-AF65-F5344CB8AC3E}">
        <p14:creationId xmlns:p14="http://schemas.microsoft.com/office/powerpoint/2010/main" val="3600921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9C2F5C-7731-E0BA-1689-B83E572E1BF9}"/>
              </a:ext>
            </a:extLst>
          </p:cNvPr>
          <p:cNvSpPr>
            <a:spLocks noGrp="1"/>
          </p:cNvSpPr>
          <p:nvPr>
            <p:ph type="dt" sz="half" idx="10"/>
          </p:nvPr>
        </p:nvSpPr>
        <p:spPr/>
        <p:txBody>
          <a:bodyPr/>
          <a:lstStyle/>
          <a:p>
            <a:fld id="{EBDDAAAA-59F6-42B0-9A54-0E335F31A520}" type="datetimeFigureOut">
              <a:rPr lang="en-US" smtClean="0"/>
              <a:t>5/8/2024</a:t>
            </a:fld>
            <a:endParaRPr lang="en-US"/>
          </a:p>
        </p:txBody>
      </p:sp>
      <p:sp>
        <p:nvSpPr>
          <p:cNvPr id="3" name="Footer Placeholder 2">
            <a:extLst>
              <a:ext uri="{FF2B5EF4-FFF2-40B4-BE49-F238E27FC236}">
                <a16:creationId xmlns:a16="http://schemas.microsoft.com/office/drawing/2014/main" id="{3560F7E4-E34C-D611-8CD5-BEBFAFE6C8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1B65FE-F43E-C2C1-A631-68CA778F925F}"/>
              </a:ext>
            </a:extLst>
          </p:cNvPr>
          <p:cNvSpPr>
            <a:spLocks noGrp="1"/>
          </p:cNvSpPr>
          <p:nvPr>
            <p:ph type="sldNum" sz="quarter" idx="12"/>
          </p:nvPr>
        </p:nvSpPr>
        <p:spPr/>
        <p:txBody>
          <a:bodyPr/>
          <a:lstStyle/>
          <a:p>
            <a:fld id="{E7210A9B-06E7-4FA8-A207-7B89EE142D35}" type="slidenum">
              <a:rPr lang="en-US" smtClean="0"/>
              <a:t>‹#›</a:t>
            </a:fld>
            <a:endParaRPr lang="en-US"/>
          </a:p>
        </p:txBody>
      </p:sp>
    </p:spTree>
    <p:extLst>
      <p:ext uri="{BB962C8B-B14F-4D97-AF65-F5344CB8AC3E}">
        <p14:creationId xmlns:p14="http://schemas.microsoft.com/office/powerpoint/2010/main" val="526128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1FBAC-A159-0B7A-05F4-F7913CA976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24585A-0C09-14D5-AD15-FB2B9D47CD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2D90AD-4057-3D03-4288-7A2B71C956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908236-EB29-F994-073F-04EFEC3A4ED2}"/>
              </a:ext>
            </a:extLst>
          </p:cNvPr>
          <p:cNvSpPr>
            <a:spLocks noGrp="1"/>
          </p:cNvSpPr>
          <p:nvPr>
            <p:ph type="dt" sz="half" idx="10"/>
          </p:nvPr>
        </p:nvSpPr>
        <p:spPr/>
        <p:txBody>
          <a:bodyPr/>
          <a:lstStyle/>
          <a:p>
            <a:fld id="{EBDDAAAA-59F6-42B0-9A54-0E335F31A520}" type="datetimeFigureOut">
              <a:rPr lang="en-US" smtClean="0"/>
              <a:t>5/8/2024</a:t>
            </a:fld>
            <a:endParaRPr lang="en-US"/>
          </a:p>
        </p:txBody>
      </p:sp>
      <p:sp>
        <p:nvSpPr>
          <p:cNvPr id="6" name="Footer Placeholder 5">
            <a:extLst>
              <a:ext uri="{FF2B5EF4-FFF2-40B4-BE49-F238E27FC236}">
                <a16:creationId xmlns:a16="http://schemas.microsoft.com/office/drawing/2014/main" id="{5384FCCD-1BF5-4F37-A00B-0F0FD8714A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D7060-D363-FD89-5763-B441B1D11C4A}"/>
              </a:ext>
            </a:extLst>
          </p:cNvPr>
          <p:cNvSpPr>
            <a:spLocks noGrp="1"/>
          </p:cNvSpPr>
          <p:nvPr>
            <p:ph type="sldNum" sz="quarter" idx="12"/>
          </p:nvPr>
        </p:nvSpPr>
        <p:spPr/>
        <p:txBody>
          <a:bodyPr/>
          <a:lstStyle/>
          <a:p>
            <a:fld id="{E7210A9B-06E7-4FA8-A207-7B89EE142D35}" type="slidenum">
              <a:rPr lang="en-US" smtClean="0"/>
              <a:t>‹#›</a:t>
            </a:fld>
            <a:endParaRPr lang="en-US"/>
          </a:p>
        </p:txBody>
      </p:sp>
    </p:spTree>
    <p:extLst>
      <p:ext uri="{BB962C8B-B14F-4D97-AF65-F5344CB8AC3E}">
        <p14:creationId xmlns:p14="http://schemas.microsoft.com/office/powerpoint/2010/main" val="633635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75A8A-FFF5-2B63-7717-94717E6584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174347-F8CB-C11D-AC2C-193089D091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96A07D-E3D5-B4B5-58A7-DF817BBCE8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8B2826-9A3A-7D00-A29B-6173876F487B}"/>
              </a:ext>
            </a:extLst>
          </p:cNvPr>
          <p:cNvSpPr>
            <a:spLocks noGrp="1"/>
          </p:cNvSpPr>
          <p:nvPr>
            <p:ph type="dt" sz="half" idx="10"/>
          </p:nvPr>
        </p:nvSpPr>
        <p:spPr/>
        <p:txBody>
          <a:bodyPr/>
          <a:lstStyle/>
          <a:p>
            <a:fld id="{EBDDAAAA-59F6-42B0-9A54-0E335F31A520}" type="datetimeFigureOut">
              <a:rPr lang="en-US" smtClean="0"/>
              <a:t>5/8/2024</a:t>
            </a:fld>
            <a:endParaRPr lang="en-US"/>
          </a:p>
        </p:txBody>
      </p:sp>
      <p:sp>
        <p:nvSpPr>
          <p:cNvPr id="6" name="Footer Placeholder 5">
            <a:extLst>
              <a:ext uri="{FF2B5EF4-FFF2-40B4-BE49-F238E27FC236}">
                <a16:creationId xmlns:a16="http://schemas.microsoft.com/office/drawing/2014/main" id="{487AB980-AAB0-F9E0-31B2-BB88A362BD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9BEDBF-AF87-D05C-B988-F135FAD4B316}"/>
              </a:ext>
            </a:extLst>
          </p:cNvPr>
          <p:cNvSpPr>
            <a:spLocks noGrp="1"/>
          </p:cNvSpPr>
          <p:nvPr>
            <p:ph type="sldNum" sz="quarter" idx="12"/>
          </p:nvPr>
        </p:nvSpPr>
        <p:spPr/>
        <p:txBody>
          <a:bodyPr/>
          <a:lstStyle/>
          <a:p>
            <a:fld id="{E7210A9B-06E7-4FA8-A207-7B89EE142D35}" type="slidenum">
              <a:rPr lang="en-US" smtClean="0"/>
              <a:t>‹#›</a:t>
            </a:fld>
            <a:endParaRPr lang="en-US"/>
          </a:p>
        </p:txBody>
      </p:sp>
    </p:spTree>
    <p:extLst>
      <p:ext uri="{BB962C8B-B14F-4D97-AF65-F5344CB8AC3E}">
        <p14:creationId xmlns:p14="http://schemas.microsoft.com/office/powerpoint/2010/main" val="1113041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16009F-236A-7E2E-B1EC-37B8E41891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789F3D-4E02-51C4-0156-8BDF0ABDA7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BB32D5-F268-9555-D137-DE1A578D8A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BDDAAAA-59F6-42B0-9A54-0E335F31A520}" type="datetimeFigureOut">
              <a:rPr lang="en-US" smtClean="0"/>
              <a:t>5/8/2024</a:t>
            </a:fld>
            <a:endParaRPr lang="en-US"/>
          </a:p>
        </p:txBody>
      </p:sp>
      <p:sp>
        <p:nvSpPr>
          <p:cNvPr id="5" name="Footer Placeholder 4">
            <a:extLst>
              <a:ext uri="{FF2B5EF4-FFF2-40B4-BE49-F238E27FC236}">
                <a16:creationId xmlns:a16="http://schemas.microsoft.com/office/drawing/2014/main" id="{26A01655-2551-93BA-FD2E-90963DF880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CCF8B53-277B-FD8D-7C42-25D16E73C7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7210A9B-06E7-4FA8-A207-7B89EE142D35}" type="slidenum">
              <a:rPr lang="en-US" smtClean="0"/>
              <a:t>‹#›</a:t>
            </a:fld>
            <a:endParaRPr lang="en-US"/>
          </a:p>
        </p:txBody>
      </p:sp>
    </p:spTree>
    <p:extLst>
      <p:ext uri="{BB962C8B-B14F-4D97-AF65-F5344CB8AC3E}">
        <p14:creationId xmlns:p14="http://schemas.microsoft.com/office/powerpoint/2010/main" val="3649864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1436E-6CD3-DC1C-6F80-BD57F3E01F76}"/>
              </a:ext>
            </a:extLst>
          </p:cNvPr>
          <p:cNvSpPr>
            <a:spLocks noGrp="1"/>
          </p:cNvSpPr>
          <p:nvPr>
            <p:ph type="title"/>
          </p:nvPr>
        </p:nvSpPr>
        <p:spPr/>
        <p:txBody>
          <a:bodyPr/>
          <a:lstStyle/>
          <a:p>
            <a:r>
              <a:rPr lang="en-US" dirty="0"/>
              <a:t>Plane Pursuit</a:t>
            </a:r>
          </a:p>
        </p:txBody>
      </p:sp>
      <p:sp>
        <p:nvSpPr>
          <p:cNvPr id="3" name="Content Placeholder 2">
            <a:extLst>
              <a:ext uri="{FF2B5EF4-FFF2-40B4-BE49-F238E27FC236}">
                <a16:creationId xmlns:a16="http://schemas.microsoft.com/office/drawing/2014/main" id="{FC21BED8-6AB8-CA76-6DEA-E6866D88F569}"/>
              </a:ext>
            </a:extLst>
          </p:cNvPr>
          <p:cNvSpPr>
            <a:spLocks noGrp="1"/>
          </p:cNvSpPr>
          <p:nvPr>
            <p:ph idx="1"/>
          </p:nvPr>
        </p:nvSpPr>
        <p:spPr/>
        <p:txBody>
          <a:bodyPr/>
          <a:lstStyle/>
          <a:p>
            <a:r>
              <a:rPr lang="en-US" sz="2500" kern="100" dirty="0">
                <a:effectLst/>
                <a:latin typeface="Aptos" panose="020B0004020202020204" pitchFamily="34" charset="0"/>
                <a:ea typeface="Aptos" panose="020B0004020202020204" pitchFamily="34" charset="0"/>
                <a:cs typeface="Times New Roman" panose="02020603050405020304" pitchFamily="18" charset="0"/>
              </a:rPr>
              <a:t>“Plane Pursuit” is a game where a player engages in a wild pursuit of a combative smuggler plane. The player will have to maneuver through dangerous obstacles like flocks of birds to catch the enemy. Being hit by an obstacle decreases the integrity of the ship. Only once the player successfully negotiates these obstacles will he/she have the perfect shot. If the player can land three shots on the criminal’s vehicle, victory is assured. </a:t>
            </a:r>
          </a:p>
          <a:p>
            <a:endParaRPr lang="en-US" dirty="0"/>
          </a:p>
        </p:txBody>
      </p:sp>
    </p:spTree>
    <p:extLst>
      <p:ext uri="{BB962C8B-B14F-4D97-AF65-F5344CB8AC3E}">
        <p14:creationId xmlns:p14="http://schemas.microsoft.com/office/powerpoint/2010/main" val="1349677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E88A85-D890-5D2B-EB00-D039022CEDAA}"/>
              </a:ext>
            </a:extLst>
          </p:cNvPr>
          <p:cNvSpPr>
            <a:spLocks noGrp="1"/>
          </p:cNvSpPr>
          <p:nvPr>
            <p:ph type="title"/>
          </p:nvPr>
        </p:nvSpPr>
        <p:spPr/>
        <p:txBody>
          <a:bodyPr/>
          <a:lstStyle/>
          <a:p>
            <a:r>
              <a:rPr lang="en-US" dirty="0"/>
              <a:t>Problems</a:t>
            </a:r>
          </a:p>
        </p:txBody>
      </p:sp>
      <p:sp>
        <p:nvSpPr>
          <p:cNvPr id="5" name="Content Placeholder 4">
            <a:extLst>
              <a:ext uri="{FF2B5EF4-FFF2-40B4-BE49-F238E27FC236}">
                <a16:creationId xmlns:a16="http://schemas.microsoft.com/office/drawing/2014/main" id="{9A661866-669F-BCF8-F75C-BBDF00AE8ED9}"/>
              </a:ext>
            </a:extLst>
          </p:cNvPr>
          <p:cNvSpPr>
            <a:spLocks noGrp="1"/>
          </p:cNvSpPr>
          <p:nvPr>
            <p:ph idx="1"/>
          </p:nvPr>
        </p:nvSpPr>
        <p:spPr/>
        <p:txBody>
          <a:bodyPr/>
          <a:lstStyle/>
          <a:p>
            <a:r>
              <a:rPr lang="en-US" dirty="0"/>
              <a:t>I could never get that Tone.js library to work. I did everything as I did in previous assignments, but Tone.js always gave me problems and would never work all the time. I scoured over the internet to find solutions to my problems; however, I could find no solutions. My personal opinions on the library itself may have also dissuaded me from doing what </a:t>
            </a:r>
            <a:r>
              <a:rPr lang="en-US"/>
              <a:t>I could have.</a:t>
            </a:r>
            <a:endParaRPr lang="en-US" dirty="0"/>
          </a:p>
        </p:txBody>
      </p:sp>
    </p:spTree>
    <p:extLst>
      <p:ext uri="{BB962C8B-B14F-4D97-AF65-F5344CB8AC3E}">
        <p14:creationId xmlns:p14="http://schemas.microsoft.com/office/powerpoint/2010/main" val="1629652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7F6E1-2979-9319-9222-AAF2CE65DC90}"/>
              </a:ext>
            </a:extLst>
          </p:cNvPr>
          <p:cNvSpPr>
            <a:spLocks noGrp="1"/>
          </p:cNvSpPr>
          <p:nvPr>
            <p:ph type="title"/>
          </p:nvPr>
        </p:nvSpPr>
        <p:spPr/>
        <p:txBody>
          <a:bodyPr/>
          <a:lstStyle/>
          <a:p>
            <a:r>
              <a:rPr lang="en-US" dirty="0"/>
              <a:t>Future Development</a:t>
            </a:r>
          </a:p>
        </p:txBody>
      </p:sp>
      <p:sp>
        <p:nvSpPr>
          <p:cNvPr id="3" name="Content Placeholder 2">
            <a:extLst>
              <a:ext uri="{FF2B5EF4-FFF2-40B4-BE49-F238E27FC236}">
                <a16:creationId xmlns:a16="http://schemas.microsoft.com/office/drawing/2014/main" id="{29108A79-0957-543C-259D-511D22827CD2}"/>
              </a:ext>
            </a:extLst>
          </p:cNvPr>
          <p:cNvSpPr>
            <a:spLocks noGrp="1"/>
          </p:cNvSpPr>
          <p:nvPr>
            <p:ph idx="1"/>
          </p:nvPr>
        </p:nvSpPr>
        <p:spPr/>
        <p:txBody>
          <a:bodyPr/>
          <a:lstStyle/>
          <a:p>
            <a:r>
              <a:rPr lang="en-US" dirty="0"/>
              <a:t>There is definitely room for improvement in this game. Sound is a must-have in any bestseller. Perhaps I can shorten the code by adding inheritance and polymorphism. Maybe I can add </a:t>
            </a:r>
            <a:r>
              <a:rPr lang="en-US"/>
              <a:t>a method </a:t>
            </a:r>
            <a:r>
              <a:rPr lang="en-US" dirty="0"/>
              <a:t>that allows the enemy to shoot back. </a:t>
            </a:r>
          </a:p>
        </p:txBody>
      </p:sp>
    </p:spTree>
    <p:extLst>
      <p:ext uri="{BB962C8B-B14F-4D97-AF65-F5344CB8AC3E}">
        <p14:creationId xmlns:p14="http://schemas.microsoft.com/office/powerpoint/2010/main" val="3085778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4F2ED-F1E3-762B-8982-ADD2480A4108}"/>
              </a:ext>
            </a:extLst>
          </p:cNvPr>
          <p:cNvSpPr>
            <a:spLocks noGrp="1"/>
          </p:cNvSpPr>
          <p:nvPr>
            <p:ph type="title"/>
          </p:nvPr>
        </p:nvSpPr>
        <p:spPr/>
        <p:txBody>
          <a:bodyPr/>
          <a:lstStyle/>
          <a:p>
            <a:r>
              <a:rPr lang="en-US" dirty="0"/>
              <a:t>Game update method</a:t>
            </a:r>
          </a:p>
        </p:txBody>
      </p:sp>
      <p:pic>
        <p:nvPicPr>
          <p:cNvPr id="6" name="Content Placeholder 5" descr="A screen shot of a computer program&#10;&#10;Description automatically generated">
            <a:extLst>
              <a:ext uri="{FF2B5EF4-FFF2-40B4-BE49-F238E27FC236}">
                <a16:creationId xmlns:a16="http://schemas.microsoft.com/office/drawing/2014/main" id="{3259C8AD-54D6-8EBC-299F-854CFA036F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9905" y="987425"/>
            <a:ext cx="5738765" cy="4873625"/>
          </a:xfrm>
        </p:spPr>
      </p:pic>
      <p:sp>
        <p:nvSpPr>
          <p:cNvPr id="4" name="Text Placeholder 3">
            <a:extLst>
              <a:ext uri="{FF2B5EF4-FFF2-40B4-BE49-F238E27FC236}">
                <a16:creationId xmlns:a16="http://schemas.microsoft.com/office/drawing/2014/main" id="{F4632990-14DC-7CDE-03C0-88DB1EDF4C06}"/>
              </a:ext>
            </a:extLst>
          </p:cNvPr>
          <p:cNvSpPr>
            <a:spLocks noGrp="1"/>
          </p:cNvSpPr>
          <p:nvPr>
            <p:ph type="body" sz="half" idx="2"/>
          </p:nvPr>
        </p:nvSpPr>
        <p:spPr/>
        <p:txBody>
          <a:bodyPr/>
          <a:lstStyle/>
          <a:p>
            <a:r>
              <a:rPr lang="en-US" dirty="0"/>
              <a:t>This method is what allows the game to change during play and is where the most important logic lies. Given are expressions that determine whether objects have collided, spawn obstacles, and change individual objects’ states.</a:t>
            </a:r>
          </a:p>
        </p:txBody>
      </p:sp>
    </p:spTree>
    <p:extLst>
      <p:ext uri="{BB962C8B-B14F-4D97-AF65-F5344CB8AC3E}">
        <p14:creationId xmlns:p14="http://schemas.microsoft.com/office/powerpoint/2010/main" val="1595598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F633A-21B1-138C-9319-A43E8B121EDB}"/>
              </a:ext>
            </a:extLst>
          </p:cNvPr>
          <p:cNvSpPr>
            <a:spLocks noGrp="1"/>
          </p:cNvSpPr>
          <p:nvPr>
            <p:ph type="title"/>
          </p:nvPr>
        </p:nvSpPr>
        <p:spPr/>
        <p:txBody>
          <a:bodyPr/>
          <a:lstStyle/>
          <a:p>
            <a:r>
              <a:rPr lang="en-US" dirty="0"/>
              <a:t>Player </a:t>
            </a:r>
            <a:r>
              <a:rPr lang="en-US" dirty="0" err="1"/>
              <a:t>setState</a:t>
            </a:r>
            <a:r>
              <a:rPr lang="en-US" dirty="0"/>
              <a:t> method</a:t>
            </a:r>
          </a:p>
        </p:txBody>
      </p:sp>
      <p:pic>
        <p:nvPicPr>
          <p:cNvPr id="5" name="Content Placeholder 4" descr="A screen shot of a computer program&#10;&#10;Description automatically generated">
            <a:extLst>
              <a:ext uri="{FF2B5EF4-FFF2-40B4-BE49-F238E27FC236}">
                <a16:creationId xmlns:a16="http://schemas.microsoft.com/office/drawing/2014/main" id="{B1CCD9AC-6A5E-6649-C1CD-BC5BCE0656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85785" y="987425"/>
            <a:ext cx="4567006" cy="4873625"/>
          </a:xfrm>
        </p:spPr>
      </p:pic>
      <p:sp>
        <p:nvSpPr>
          <p:cNvPr id="6" name="Text Placeholder 5">
            <a:extLst>
              <a:ext uri="{FF2B5EF4-FFF2-40B4-BE49-F238E27FC236}">
                <a16:creationId xmlns:a16="http://schemas.microsoft.com/office/drawing/2014/main" id="{A75E586A-5D2F-2110-8E20-F79C8234FB77}"/>
              </a:ext>
            </a:extLst>
          </p:cNvPr>
          <p:cNvSpPr>
            <a:spLocks noGrp="1"/>
          </p:cNvSpPr>
          <p:nvPr>
            <p:ph type="body" sz="half" idx="2"/>
          </p:nvPr>
        </p:nvSpPr>
        <p:spPr/>
        <p:txBody>
          <a:bodyPr/>
          <a:lstStyle/>
          <a:p>
            <a:r>
              <a:rPr lang="en-US" dirty="0"/>
              <a:t>This method is the main meat that allows a finite state machine to work. It changes the state of the player object depending on certain conditions satisfied during gameplay and adjusts the player’s sprite and attributes accordingly.</a:t>
            </a:r>
          </a:p>
        </p:txBody>
      </p:sp>
    </p:spTree>
    <p:extLst>
      <p:ext uri="{BB962C8B-B14F-4D97-AF65-F5344CB8AC3E}">
        <p14:creationId xmlns:p14="http://schemas.microsoft.com/office/powerpoint/2010/main" val="3787205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58CD3-1507-A4CE-99FE-681ABE666453}"/>
              </a:ext>
            </a:extLst>
          </p:cNvPr>
          <p:cNvSpPr>
            <a:spLocks noGrp="1"/>
          </p:cNvSpPr>
          <p:nvPr>
            <p:ph type="title"/>
          </p:nvPr>
        </p:nvSpPr>
        <p:spPr/>
        <p:txBody>
          <a:bodyPr/>
          <a:lstStyle/>
          <a:p>
            <a:r>
              <a:rPr lang="en-US" dirty="0" err="1"/>
              <a:t>EnemyPlane</a:t>
            </a:r>
            <a:r>
              <a:rPr lang="en-US" dirty="0"/>
              <a:t> Class</a:t>
            </a:r>
          </a:p>
        </p:txBody>
      </p:sp>
      <p:pic>
        <p:nvPicPr>
          <p:cNvPr id="6" name="Content Placeholder 5" descr="A screen shot of a computer code&#10;&#10;Description automatically generated">
            <a:extLst>
              <a:ext uri="{FF2B5EF4-FFF2-40B4-BE49-F238E27FC236}">
                <a16:creationId xmlns:a16="http://schemas.microsoft.com/office/drawing/2014/main" id="{4793B8E7-67B4-D038-C88B-ECC8F9B8B5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14904" y="987425"/>
            <a:ext cx="3508768" cy="4873625"/>
          </a:xfrm>
        </p:spPr>
      </p:pic>
      <p:sp>
        <p:nvSpPr>
          <p:cNvPr id="4" name="Text Placeholder 3">
            <a:extLst>
              <a:ext uri="{FF2B5EF4-FFF2-40B4-BE49-F238E27FC236}">
                <a16:creationId xmlns:a16="http://schemas.microsoft.com/office/drawing/2014/main" id="{0A6D8D06-C31E-ADDE-DF06-ECE0D998623C}"/>
              </a:ext>
            </a:extLst>
          </p:cNvPr>
          <p:cNvSpPr>
            <a:spLocks noGrp="1"/>
          </p:cNvSpPr>
          <p:nvPr>
            <p:ph type="body" sz="half" idx="2"/>
          </p:nvPr>
        </p:nvSpPr>
        <p:spPr/>
        <p:txBody>
          <a:bodyPr/>
          <a:lstStyle/>
          <a:p>
            <a:r>
              <a:rPr lang="en-US" dirty="0"/>
              <a:t>Most of the methods and attributes of the </a:t>
            </a:r>
            <a:r>
              <a:rPr lang="en-US" dirty="0" err="1"/>
              <a:t>EnemyPlane</a:t>
            </a:r>
            <a:r>
              <a:rPr lang="en-US" dirty="0"/>
              <a:t> class are derived from that of the Player. However, they allow for automatic movement. </a:t>
            </a:r>
          </a:p>
        </p:txBody>
      </p:sp>
    </p:spTree>
    <p:extLst>
      <p:ext uri="{BB962C8B-B14F-4D97-AF65-F5344CB8AC3E}">
        <p14:creationId xmlns:p14="http://schemas.microsoft.com/office/powerpoint/2010/main" val="4062176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AD0BF-7BF4-94CB-A38E-A95E2FD6B8AD}"/>
              </a:ext>
            </a:extLst>
          </p:cNvPr>
          <p:cNvSpPr>
            <a:spLocks noGrp="1"/>
          </p:cNvSpPr>
          <p:nvPr>
            <p:ph type="title"/>
          </p:nvPr>
        </p:nvSpPr>
        <p:spPr/>
        <p:txBody>
          <a:bodyPr/>
          <a:lstStyle/>
          <a:p>
            <a:r>
              <a:rPr lang="en-US" dirty="0"/>
              <a:t>Missile class</a:t>
            </a:r>
          </a:p>
        </p:txBody>
      </p:sp>
      <p:pic>
        <p:nvPicPr>
          <p:cNvPr id="6" name="Content Placeholder 5" descr="A screenshot of a computer program&#10;&#10;Description automatically generated">
            <a:extLst>
              <a:ext uri="{FF2B5EF4-FFF2-40B4-BE49-F238E27FC236}">
                <a16:creationId xmlns:a16="http://schemas.microsoft.com/office/drawing/2014/main" id="{8645F648-C3B2-A767-CD95-5E14ABDF99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21094" y="987425"/>
            <a:ext cx="5096387" cy="4873625"/>
          </a:xfrm>
        </p:spPr>
      </p:pic>
      <p:sp>
        <p:nvSpPr>
          <p:cNvPr id="4" name="Text Placeholder 3">
            <a:extLst>
              <a:ext uri="{FF2B5EF4-FFF2-40B4-BE49-F238E27FC236}">
                <a16:creationId xmlns:a16="http://schemas.microsoft.com/office/drawing/2014/main" id="{AB35BAB1-1580-1E2E-ED5D-BA18CD8D3EC5}"/>
              </a:ext>
            </a:extLst>
          </p:cNvPr>
          <p:cNvSpPr>
            <a:spLocks noGrp="1"/>
          </p:cNvSpPr>
          <p:nvPr>
            <p:ph type="body" sz="half" idx="2"/>
          </p:nvPr>
        </p:nvSpPr>
        <p:spPr/>
        <p:txBody>
          <a:bodyPr/>
          <a:lstStyle/>
          <a:p>
            <a:r>
              <a:rPr lang="en-US" dirty="0"/>
              <a:t>This is a custom class that allows the player to “shoot” what looks like a missile toward the enemy. The class includes methods and attributes that allow a player to reload their weapon. The missile sprite has colliders that detect whether it touches another sprite with colliders.</a:t>
            </a:r>
          </a:p>
        </p:txBody>
      </p:sp>
    </p:spTree>
    <p:extLst>
      <p:ext uri="{BB962C8B-B14F-4D97-AF65-F5344CB8AC3E}">
        <p14:creationId xmlns:p14="http://schemas.microsoft.com/office/powerpoint/2010/main" val="1641644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9E77-ECAD-622E-2EEC-DAECC8EAC938}"/>
              </a:ext>
            </a:extLst>
          </p:cNvPr>
          <p:cNvSpPr>
            <a:spLocks noGrp="1"/>
          </p:cNvSpPr>
          <p:nvPr>
            <p:ph type="title"/>
          </p:nvPr>
        </p:nvSpPr>
        <p:spPr/>
        <p:txBody>
          <a:bodyPr/>
          <a:lstStyle/>
          <a:p>
            <a:r>
              <a:rPr lang="en-US" dirty="0"/>
              <a:t>Bird Class</a:t>
            </a:r>
          </a:p>
        </p:txBody>
      </p:sp>
      <p:pic>
        <p:nvPicPr>
          <p:cNvPr id="6" name="Content Placeholder 5" descr="A screen shot of a computer program&#10;&#10;Description automatically generated">
            <a:extLst>
              <a:ext uri="{FF2B5EF4-FFF2-40B4-BE49-F238E27FC236}">
                <a16:creationId xmlns:a16="http://schemas.microsoft.com/office/drawing/2014/main" id="{92783451-2104-6E8D-B5F0-39CE9B01DD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08031" y="987425"/>
            <a:ext cx="3922513" cy="4873625"/>
          </a:xfrm>
        </p:spPr>
      </p:pic>
      <p:sp>
        <p:nvSpPr>
          <p:cNvPr id="4" name="Text Placeholder 3">
            <a:extLst>
              <a:ext uri="{FF2B5EF4-FFF2-40B4-BE49-F238E27FC236}">
                <a16:creationId xmlns:a16="http://schemas.microsoft.com/office/drawing/2014/main" id="{9074CA32-05D5-458E-C80D-9BC44DE9CB8A}"/>
              </a:ext>
            </a:extLst>
          </p:cNvPr>
          <p:cNvSpPr>
            <a:spLocks noGrp="1"/>
          </p:cNvSpPr>
          <p:nvPr>
            <p:ph type="body" sz="half" idx="2"/>
          </p:nvPr>
        </p:nvSpPr>
        <p:spPr/>
        <p:txBody>
          <a:bodyPr/>
          <a:lstStyle/>
          <a:p>
            <a:r>
              <a:rPr lang="en-US" dirty="0"/>
              <a:t>This is a simple class used to create bird obstacles during gameplay.</a:t>
            </a:r>
          </a:p>
        </p:txBody>
      </p:sp>
    </p:spTree>
    <p:extLst>
      <p:ext uri="{BB962C8B-B14F-4D97-AF65-F5344CB8AC3E}">
        <p14:creationId xmlns:p14="http://schemas.microsoft.com/office/powerpoint/2010/main" val="3913498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DEEE435-900F-52BB-9EAA-8B9B7507C5D3}"/>
              </a:ext>
            </a:extLst>
          </p:cNvPr>
          <p:cNvSpPr>
            <a:spLocks noGrp="1"/>
          </p:cNvSpPr>
          <p:nvPr>
            <p:ph type="title"/>
          </p:nvPr>
        </p:nvSpPr>
        <p:spPr/>
        <p:txBody>
          <a:bodyPr/>
          <a:lstStyle/>
          <a:p>
            <a:r>
              <a:rPr lang="en-US" dirty="0"/>
              <a:t>Game Start Screen</a:t>
            </a:r>
          </a:p>
        </p:txBody>
      </p:sp>
      <p:pic>
        <p:nvPicPr>
          <p:cNvPr id="10" name="Content Placeholder 9" descr="A green field with rows of crops&#10;&#10;Description automatically generated">
            <a:extLst>
              <a:ext uri="{FF2B5EF4-FFF2-40B4-BE49-F238E27FC236}">
                <a16:creationId xmlns:a16="http://schemas.microsoft.com/office/drawing/2014/main" id="{3414BF4F-AF5F-D300-A9D4-85403C2D68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2583" y="1825625"/>
            <a:ext cx="5766833" cy="4351338"/>
          </a:xfrm>
        </p:spPr>
      </p:pic>
    </p:spTree>
    <p:extLst>
      <p:ext uri="{BB962C8B-B14F-4D97-AF65-F5344CB8AC3E}">
        <p14:creationId xmlns:p14="http://schemas.microsoft.com/office/powerpoint/2010/main" val="3758365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081AE-B5C4-CF64-A397-6479619E62B3}"/>
              </a:ext>
            </a:extLst>
          </p:cNvPr>
          <p:cNvSpPr>
            <a:spLocks noGrp="1"/>
          </p:cNvSpPr>
          <p:nvPr>
            <p:ph type="title"/>
          </p:nvPr>
        </p:nvSpPr>
        <p:spPr/>
        <p:txBody>
          <a:bodyPr/>
          <a:lstStyle/>
          <a:p>
            <a:r>
              <a:rPr lang="en-US" dirty="0"/>
              <a:t>Game play</a:t>
            </a:r>
          </a:p>
        </p:txBody>
      </p:sp>
      <p:pic>
        <p:nvPicPr>
          <p:cNvPr id="5" name="Content Placeholder 4" descr="A green field with several black objects&#10;&#10;Description automatically generated with medium confidence">
            <a:extLst>
              <a:ext uri="{FF2B5EF4-FFF2-40B4-BE49-F238E27FC236}">
                <a16:creationId xmlns:a16="http://schemas.microsoft.com/office/drawing/2014/main" id="{3C39C1F1-9120-89BA-A968-01E85A7A30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9283" y="1825625"/>
            <a:ext cx="5813434" cy="4351338"/>
          </a:xfrm>
        </p:spPr>
      </p:pic>
    </p:spTree>
    <p:extLst>
      <p:ext uri="{BB962C8B-B14F-4D97-AF65-F5344CB8AC3E}">
        <p14:creationId xmlns:p14="http://schemas.microsoft.com/office/powerpoint/2010/main" val="3050822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C25BF-1474-4CF6-BEA2-03ABA79B1372}"/>
              </a:ext>
            </a:extLst>
          </p:cNvPr>
          <p:cNvSpPr>
            <a:spLocks noGrp="1"/>
          </p:cNvSpPr>
          <p:nvPr>
            <p:ph type="title"/>
          </p:nvPr>
        </p:nvSpPr>
        <p:spPr/>
        <p:txBody>
          <a:bodyPr/>
          <a:lstStyle/>
          <a:p>
            <a:r>
              <a:rPr lang="en-US" dirty="0"/>
              <a:t>Game over</a:t>
            </a:r>
          </a:p>
        </p:txBody>
      </p:sp>
      <p:pic>
        <p:nvPicPr>
          <p:cNvPr id="5" name="Content Placeholder 4" descr="A field with rows of crops&#10;&#10;Description automatically generated">
            <a:extLst>
              <a:ext uri="{FF2B5EF4-FFF2-40B4-BE49-F238E27FC236}">
                <a16:creationId xmlns:a16="http://schemas.microsoft.com/office/drawing/2014/main" id="{6899E033-4813-53F8-2E28-5B2A08B13F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7667" y="1825625"/>
            <a:ext cx="5856665" cy="4351338"/>
          </a:xfrm>
        </p:spPr>
      </p:pic>
    </p:spTree>
    <p:extLst>
      <p:ext uri="{BB962C8B-B14F-4D97-AF65-F5344CB8AC3E}">
        <p14:creationId xmlns:p14="http://schemas.microsoft.com/office/powerpoint/2010/main" val="272910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1EB8FC49F9E9240BDE2D818ED083AED" ma:contentTypeVersion="13" ma:contentTypeDescription="Create a new document." ma:contentTypeScope="" ma:versionID="fd686570ba4d53e9c89813ce5ea979db">
  <xsd:schema xmlns:xsd="http://www.w3.org/2001/XMLSchema" xmlns:xs="http://www.w3.org/2001/XMLSchema" xmlns:p="http://schemas.microsoft.com/office/2006/metadata/properties" xmlns:ns3="cb74ffd0-7436-45b6-b47e-f93fc4114401" xmlns:ns4="591e9597-6773-4a4d-a381-5b6ae6e009e0" targetNamespace="http://schemas.microsoft.com/office/2006/metadata/properties" ma:root="true" ma:fieldsID="8cf3bcd6fcb219b5d36b4c64e89c4081" ns3:_="" ns4:_="">
    <xsd:import namespace="cb74ffd0-7436-45b6-b47e-f93fc4114401"/>
    <xsd:import namespace="591e9597-6773-4a4d-a381-5b6ae6e009e0"/>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ObjectDetectorVersions" minOccurs="0"/>
                <xsd:element ref="ns3:MediaServiceSearchProperties" minOccurs="0"/>
                <xsd:element ref="ns3:_activity" minOccurs="0"/>
                <xsd:element ref="ns3:MediaServiceDateTaken"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74ffd0-7436-45b6-b47e-f93fc41144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_activity" ma:index="15" nillable="true" ma:displayName="_activity" ma:hidden="true" ma:internalName="_activity">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91e9597-6773-4a4d-a381-5b6ae6e009e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cb74ffd0-7436-45b6-b47e-f93fc4114401" xsi:nil="true"/>
  </documentManagement>
</p:properties>
</file>

<file path=customXml/itemProps1.xml><?xml version="1.0" encoding="utf-8"?>
<ds:datastoreItem xmlns:ds="http://schemas.openxmlformats.org/officeDocument/2006/customXml" ds:itemID="{7AF74B85-3BA0-45CA-87D9-A31144A27E38}">
  <ds:schemaRefs>
    <ds:schemaRef ds:uri="http://schemas.microsoft.com/sharepoint/v3/contenttype/forms"/>
  </ds:schemaRefs>
</ds:datastoreItem>
</file>

<file path=customXml/itemProps2.xml><?xml version="1.0" encoding="utf-8"?>
<ds:datastoreItem xmlns:ds="http://schemas.openxmlformats.org/officeDocument/2006/customXml" ds:itemID="{D52B49B3-EB46-4B1F-BDCC-76DAD04D58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74ffd0-7436-45b6-b47e-f93fc4114401"/>
    <ds:schemaRef ds:uri="591e9597-6773-4a4d-a381-5b6ae6e009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A94C1D-AFCE-4A53-999B-C7125B19DC1B}">
  <ds:schemaRefs>
    <ds:schemaRef ds:uri="http://schemas.microsoft.com/office/2006/metadata/properties"/>
    <ds:schemaRef ds:uri="http://www.w3.org/XML/1998/namespace"/>
    <ds:schemaRef ds:uri="http://purl.org/dc/elements/1.1/"/>
    <ds:schemaRef ds:uri="cb74ffd0-7436-45b6-b47e-f93fc4114401"/>
    <ds:schemaRef ds:uri="http://purl.org/dc/terms/"/>
    <ds:schemaRef ds:uri="http://purl.org/dc/dcmitype/"/>
    <ds:schemaRef ds:uri="http://schemas.microsoft.com/office/2006/documentManagement/types"/>
    <ds:schemaRef ds:uri="591e9597-6773-4a4d-a381-5b6ae6e009e0"/>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70</TotalTime>
  <Words>399</Words>
  <Application>Microsoft Office PowerPoint</Application>
  <PresentationFormat>Widescreen</PresentationFormat>
  <Paragraphs>19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Plane Pursuit</vt:lpstr>
      <vt:lpstr>Game update method</vt:lpstr>
      <vt:lpstr>Player setState method</vt:lpstr>
      <vt:lpstr>EnemyPlane Class</vt:lpstr>
      <vt:lpstr>Missile class</vt:lpstr>
      <vt:lpstr>Bird Class</vt:lpstr>
      <vt:lpstr>Game Start Screen</vt:lpstr>
      <vt:lpstr>Game play</vt:lpstr>
      <vt:lpstr>Game over</vt:lpstr>
      <vt:lpstr>Problems</vt:lpstr>
      <vt:lpstr>Future Development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Start Screen</dc:title>
  <dc:creator>Dylan Miller</dc:creator>
  <cp:lastModifiedBy>Dylan Miller</cp:lastModifiedBy>
  <cp:revision>2</cp:revision>
  <dcterms:created xsi:type="dcterms:W3CDTF">2024-05-06T10:48:28Z</dcterms:created>
  <dcterms:modified xsi:type="dcterms:W3CDTF">2024-05-09T04:38:00Z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0x01010011EB8FC49F9E9240BDE2D818ED083AED</vt:lpwstr>
  </property>
</Properties>
</file>