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Primjeri korištenja GitHub Copilota u automatizaciji testiranja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Kako AI može pomoći u pisanju testnih skripti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Više scenarija testiranja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Testiranje navigacije kroz aplikaciju</a:t>
            </a:r>
          </a:p>
          <a:p>
            <a:r>
              <a:t>- Validacija podataka na formama</a:t>
            </a:r>
          </a:p>
          <a:p>
            <a:r>
              <a:t>- API testovi uz pomoć Copilota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Zaključak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Copilot ubrzava proces automatizacije testiranja</a:t>
            </a:r>
          </a:p>
          <a:p>
            <a:r>
              <a:t>- Najbolji rezultati uz kombinaciju AI i iskustva testera</a:t>
            </a:r>
          </a:p>
          <a:p>
            <a:r>
              <a:t>- Isprobati u svojim projektima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Uvod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Šta je GitHub Copilot?</a:t>
            </a:r>
          </a:p>
          <a:p>
            <a:r>
              <a:t>- Kako može pomoći u automatizaciji testiranja?</a:t>
            </a:r>
          </a:p>
          <a:p>
            <a:r>
              <a:t>- Prednosti korištenja AI asistenta za testiranje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Postavljanje okruženja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Alati: Java, Maven, TestNG, Appium, GitHub Copilot</a:t>
            </a:r>
          </a:p>
          <a:p>
            <a:r>
              <a:t>- Instalacija i konfiguracija Copilota u VS Code/IntelliJ IDEA</a:t>
            </a:r>
          </a:p>
          <a:p>
            <a:r>
              <a:t>- Autokompletiranje testnog koda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Generisanje testova pomoću Copilota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Generisanje testnog koda iz komentara</a:t>
            </a:r>
          </a:p>
          <a:p>
            <a:r>
              <a:t>- Automatsko popunjavanje metoda u Page Object Modelu</a:t>
            </a:r>
          </a:p>
          <a:p>
            <a:r>
              <a:t>- Primjer TestNG testnog slučaja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Optimizacija testnog koda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Refaktorisanje pomoću Copilota</a:t>
            </a:r>
          </a:p>
          <a:p>
            <a:r>
              <a:t>- Predlozi boljih metoda za testiranje</a:t>
            </a:r>
          </a:p>
          <a:p>
            <a:r>
              <a:t>- Automatsko generisanje data-driven testova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Copilot u Appium testiranju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Automatsko generisanje Appium skripti</a:t>
            </a:r>
          </a:p>
          <a:p>
            <a:r>
              <a:t>- Generisanje locatora</a:t>
            </a:r>
          </a:p>
          <a:p>
            <a:r>
              <a:t>- Kreiranje testnog scenarija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Prednosti i izazovi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Prednosti:</a:t>
            </a:r>
          </a:p>
          <a:p>
            <a:r>
              <a:t>- Brža izrada testnih skripti</a:t>
            </a:r>
          </a:p>
          <a:p>
            <a:r>
              <a:t>- Manje grešaka</a:t>
            </a:r>
          </a:p>
          <a:p>
            <a:r>
              <a:t>- Automatsko generisanje test podataka</a:t>
            </a:r>
          </a:p>
          <a:p/>
          <a:p>
            <a:r>
              <a:t>⚠ Izazovi:</a:t>
            </a:r>
          </a:p>
          <a:p>
            <a:r>
              <a:t>- AI ponekad daje netačne prijedloge</a:t>
            </a:r>
          </a:p>
          <a:p>
            <a:r>
              <a:t>- Potrebno ručno prilagođavanje</a:t>
            </a:r>
          </a:p>
          <a:p>
            <a:r>
              <a:t>- Nije optimalan za kompleksne testove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Testiranje pretrage proizvoda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Copilot generiše testne metode za pretragu proizvoda na e-commerce sajtu</a:t>
            </a:r>
          </a:p>
          <a:p>
            <a:r>
              <a:t>- Automatski popunjava locatore i akcije korisnika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Testiranje dodavanja u korpu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Kreiranje testova za dodavanje proizvoda u korpu</a:t>
            </a:r>
          </a:p>
          <a:p>
            <a:r>
              <a:t>- Korištenje Page Object Modela i TestNG za organizaciju testova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