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318F-B9B6-4FAF-9105-671D0656A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and Real estate in Metro Atlanta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6E451-6840-4CE7-B027-39A0C47A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sz="2400" dirty="0"/>
              <a:t>Rachel Poulos, Danielle Weeks, Eric Roberts</a:t>
            </a:r>
          </a:p>
        </p:txBody>
      </p:sp>
    </p:spTree>
    <p:extLst>
      <p:ext uri="{BB962C8B-B14F-4D97-AF65-F5344CB8AC3E}">
        <p14:creationId xmlns:p14="http://schemas.microsoft.com/office/powerpoint/2010/main" val="324620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E7EB76-9611-404D-91BF-469ED2B7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8" y="643467"/>
            <a:ext cx="10175464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14D94-E2B7-4AC7-B77B-9E66ABFCCB0F}"/>
              </a:ext>
            </a:extLst>
          </p:cNvPr>
          <p:cNvSpPr txBox="1"/>
          <p:nvPr/>
        </p:nvSpPr>
        <p:spPr>
          <a:xfrm rot="1443111">
            <a:off x="8536286" y="758266"/>
            <a:ext cx="3799643" cy="369332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6213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8A289C-1B20-46B0-A887-66A8407F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56CAAB-E7E5-4876-9955-AE497555C643}"/>
              </a:ext>
            </a:extLst>
          </p:cNvPr>
          <p:cNvSpPr txBox="1"/>
          <p:nvPr/>
        </p:nvSpPr>
        <p:spPr>
          <a:xfrm rot="1443111">
            <a:off x="8536286" y="758266"/>
            <a:ext cx="3799643" cy="369332"/>
          </a:xfrm>
          <a:prstGeom prst="rect">
            <a:avLst/>
          </a:prstGeom>
          <a:solidFill>
            <a:srgbClr val="FF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0650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A3E2-3160-4022-8779-77FEAAA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A30A-191A-497C-AAF9-1FA07A8E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>
            <a:normAutofit/>
          </a:bodyPr>
          <a:lstStyle/>
          <a:p>
            <a:r>
              <a:rPr lang="en-US" dirty="0"/>
              <a:t>Is there a correlation between crime and real estate values in Metro Atlanta?</a:t>
            </a:r>
          </a:p>
          <a:p>
            <a:pPr lvl="1"/>
            <a:r>
              <a:rPr lang="en-US" dirty="0"/>
              <a:t>For instance, is more crime committed in “poorer” neighborhoods, or do higher priced neighborhoods serve as a “magnet” for crime?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Atlanta divides itself into more than 230 different logical “neighborhoods”.</a:t>
            </a:r>
          </a:p>
          <a:p>
            <a:r>
              <a:rPr lang="en-US" dirty="0"/>
              <a:t>We analyzed several databases to find answers:</a:t>
            </a:r>
          </a:p>
          <a:p>
            <a:pPr lvl="1"/>
            <a:r>
              <a:rPr lang="en-US" dirty="0"/>
              <a:t>Crime Statistics by Neighborhood, reported by Atlanta Police Department.  This database contains every crime reported to APD for several years.</a:t>
            </a:r>
          </a:p>
          <a:p>
            <a:pPr lvl="1"/>
            <a:r>
              <a:rPr lang="en-US" dirty="0"/>
              <a:t>Real Estate Values by a real estate website, Niche.com.  We started with Zillow but there it was not suitable to the task.  Niche.com has no API; it was necessary to use Web Scraping to get the price data for a given neighborhood.</a:t>
            </a:r>
          </a:p>
          <a:p>
            <a:pPr lvl="1"/>
            <a:r>
              <a:rPr lang="en-US" dirty="0"/>
              <a:t>US Census Data showing population for given neighborhoods.</a:t>
            </a:r>
          </a:p>
          <a:p>
            <a:pPr lvl="1"/>
            <a:r>
              <a:rPr lang="en-US" dirty="0"/>
              <a:t>Combining three separate databases provides insights into geographical crime, crime per capita, crime per real estate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6F70-C17C-453A-8DB3-48749BC5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6804-99E9-4FA3-8455-E359B4DC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05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Crime and Real estate in Metro Atlanta</vt:lpstr>
      <vt:lpstr>PowerPoint Presentation</vt:lpstr>
      <vt:lpstr>PowerPoint Presentation</vt:lpstr>
      <vt:lpstr>Project purpose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Real estate in Metro Atlanta</dc:title>
  <dc:creator>ERIC ROBERTS</dc:creator>
  <cp:lastModifiedBy>ERIC ROBERTS</cp:lastModifiedBy>
  <cp:revision>1</cp:revision>
  <dcterms:created xsi:type="dcterms:W3CDTF">2019-09-28T14:41:12Z</dcterms:created>
  <dcterms:modified xsi:type="dcterms:W3CDTF">2019-09-28T14:42:01Z</dcterms:modified>
</cp:coreProperties>
</file>