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AB0B0-5159-4A11-A7C2-2CC2A2EF2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6D3E9-51CF-49BF-9C52-BAC982E5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E761-3D96-40C6-BACC-31D66BAB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58975-9566-4E11-A03B-2BD9F18E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8160C-1A08-4616-B234-85AB035C8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4060-EE50-4D45-87E8-9539CEFE1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8BF7D-2780-4DEF-9FA6-AB8926D5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51B98-EEAC-4786-A342-5DBA341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BD4F-A118-4774-BE93-5361007C2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A023-0E21-457A-92FF-3F672E8E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8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56CAA-41C1-44E4-AC8A-AFC630006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0396A-7D16-434B-9983-6F79ABE38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784AC-BBB6-455D-BAE9-A461BD41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938F0-EF94-4CAC-A962-F8CB00CD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1B1A2-5F78-4551-B4A7-AD5E1DAC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7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56FB-9B26-424D-899A-979BEA65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EC7AB-53D3-44A9-95A4-877235BD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4325C-C73B-4C6A-995A-5877D6D8C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E89D-0EA3-4FE1-B154-2B2833F7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C57F8-CEF6-4A64-A26C-EB08F9B53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60FF-54E8-4584-9F43-CEC499007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06C6B-5CF5-4B78-A7D6-6665580DF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24D8F-B00C-4F89-BA57-EFAA0B8C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D51CA-23B2-4C5B-B217-6F0FCD86A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89136-637D-4F4E-BB79-5F166867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8A42-D0A2-4E66-986D-9F83CB0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3FDA-952D-4393-8B54-701747730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15DC4-A02A-4316-8AA7-AAEAB7E8F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5F3BD-A974-4B1D-B423-1CC32344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E0D83-4F01-4B41-8AE2-4D708C4C9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58DD-7F7C-43DC-80F4-588875E9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8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38D-4F88-4638-9554-610B81E5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B508-7969-4982-A563-B3742E0C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C8C77-0995-4070-826D-414CC5105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94DFD-C684-4670-95EA-11D8AB67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B939F-1131-47F5-A94D-508E17EEF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483688-41DB-4C46-A0E1-B234C478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0CA17-97D1-4DEB-BC46-B543F98F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0B024-4193-44DF-8E33-6C957825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8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9E84-BC40-4436-8E9A-0F8A0B04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CC5CD-E341-4BE7-BF73-84652CA6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14503-BB04-418D-9BE5-4748CEDC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17F7E-18D9-494F-A057-5DB08C00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2EE07-A9BB-46CA-8297-28FA104E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7B422-55BA-450C-9F4F-F90454C2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3AE0C-8E24-4C04-B558-8E60CA4A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E7EB-27F9-4D49-91F8-D16F6817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3C0F-CC46-4460-ACA5-FE0A9811D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7C723-B485-4069-9602-002954937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6352-55E5-443C-B4FE-513EB46B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BB635-2AA1-4C1F-8442-2A2B1D32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F1961-4C07-4BB5-BC4A-88A1B691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36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6AC3-D2B3-45EE-85D5-9045EF251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7881B0-04C8-4942-8966-E2511E4D9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C7CA8-83FB-4F24-AE7D-0E2671BD2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A8712-4964-463B-8AC3-432CD628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E2BC8-116F-4DFC-A902-64B1E1D5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A7E93-9784-426F-A08D-671E286B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6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07FF3-FF9D-4A84-B072-AFC3C1ED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1D109-3473-4DFE-98F2-09A9F1D3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C16D2-C2D2-44DC-9421-CD28BF66D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9B33E-7FDC-4712-ACD2-128977CCD122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2068-A82F-472D-BA63-78D563F99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6F7D-2E3E-44CE-BDFB-B03A681E2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A30E1-C34D-41BB-A38F-59C5B71C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D95BB3-B51C-481C-AD41-60284CC6E984}"/>
              </a:ext>
            </a:extLst>
          </p:cNvPr>
          <p:cNvSpPr txBox="1"/>
          <p:nvPr/>
        </p:nvSpPr>
        <p:spPr>
          <a:xfrm>
            <a:off x="1549400" y="787400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0EADF-A3A6-4A8C-B3F3-94F36433F902}"/>
              </a:ext>
            </a:extLst>
          </p:cNvPr>
          <p:cNvSpPr txBox="1"/>
          <p:nvPr/>
        </p:nvSpPr>
        <p:spPr>
          <a:xfrm>
            <a:off x="632146" y="1725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0D13E-3084-4965-81E4-FE0F4EA0CA0B}"/>
              </a:ext>
            </a:extLst>
          </p:cNvPr>
          <p:cNvSpPr txBox="1"/>
          <p:nvPr/>
        </p:nvSpPr>
        <p:spPr>
          <a:xfrm>
            <a:off x="2809982" y="1725345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E7FCF-087D-47E2-94B8-F9513CF35A22}"/>
              </a:ext>
            </a:extLst>
          </p:cNvPr>
          <p:cNvSpPr txBox="1"/>
          <p:nvPr/>
        </p:nvSpPr>
        <p:spPr>
          <a:xfrm>
            <a:off x="1298682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2C812-E308-4095-8EF1-B4F160838F66}"/>
              </a:ext>
            </a:extLst>
          </p:cNvPr>
          <p:cNvSpPr txBox="1"/>
          <p:nvPr/>
        </p:nvSpPr>
        <p:spPr>
          <a:xfrm>
            <a:off x="2308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3F96A-D172-4E58-B9D7-6986C3813685}"/>
              </a:ext>
            </a:extLst>
          </p:cNvPr>
          <p:cNvSpPr txBox="1"/>
          <p:nvPr/>
        </p:nvSpPr>
        <p:spPr>
          <a:xfrm>
            <a:off x="3324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6:F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22766E-B2C9-4DB2-9F36-5CCE57AD542B}"/>
              </a:ext>
            </a:extLst>
          </p:cNvPr>
          <p:cNvCxnSpPr>
            <a:endCxn id="3" idx="0"/>
          </p:cNvCxnSpPr>
          <p:nvPr/>
        </p:nvCxnSpPr>
        <p:spPr>
          <a:xfrm flipH="1">
            <a:off x="882864" y="1156732"/>
            <a:ext cx="666536" cy="5686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5FE595-12A6-4CD6-A085-39972A559C2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050836" y="1144137"/>
            <a:ext cx="1016428" cy="5812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E43A2F-B5C1-43FB-88A1-DCE17A78FCAB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559264" y="2107272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DE8420-9AAF-4EEA-B9F2-2C8AC10D87DB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24546" y="2107272"/>
            <a:ext cx="2507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493CF-5B94-4E5C-B5EE-8F5CC0516EA8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133582" y="21072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7E61C6-D984-4EB2-BEF7-D640626F4150}"/>
              </a:ext>
            </a:extLst>
          </p:cNvPr>
          <p:cNvSpPr txBox="1"/>
          <p:nvPr/>
        </p:nvSpPr>
        <p:spPr>
          <a:xfrm>
            <a:off x="2809982" y="36939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399A2D-37E9-4AE9-8143-91B449804D15}"/>
              </a:ext>
            </a:extLst>
          </p:cNvPr>
          <p:cNvCxnSpPr>
            <a:cxnSpLocks/>
          </p:cNvCxnSpPr>
          <p:nvPr/>
        </p:nvCxnSpPr>
        <p:spPr>
          <a:xfrm flipH="1">
            <a:off x="3067264" y="3085277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23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12B16AF-8924-20B4-E4D8-F0272AABA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03819"/>
              </p:ext>
            </p:extLst>
          </p:nvPr>
        </p:nvGraphicFramePr>
        <p:xfrm>
          <a:off x="1609646" y="387612"/>
          <a:ext cx="1932556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39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56D301-A169-50C1-36D7-AADF260A64DB}"/>
              </a:ext>
            </a:extLst>
          </p:cNvPr>
          <p:cNvSpPr txBox="1"/>
          <p:nvPr/>
        </p:nvSpPr>
        <p:spPr>
          <a:xfrm>
            <a:off x="75569" y="39991"/>
            <a:ext cx="135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Room in the tail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D030C56-6CCC-8F91-4CF5-D2E993DD2DE4}"/>
              </a:ext>
            </a:extLst>
          </p:cNvPr>
          <p:cNvSpPr/>
          <p:nvPr/>
        </p:nvSpPr>
        <p:spPr>
          <a:xfrm>
            <a:off x="838830" y="1579418"/>
            <a:ext cx="1156225" cy="17683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0147E-1300-7EC5-BDA7-603DE9A1CEEF}"/>
              </a:ext>
            </a:extLst>
          </p:cNvPr>
          <p:cNvSpPr txBox="1"/>
          <p:nvPr/>
        </p:nvSpPr>
        <p:spPr>
          <a:xfrm>
            <a:off x="1904370" y="11776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vector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E3CD4A-8B78-B9A6-DBC2-5C1AC7B63821}"/>
              </a:ext>
            </a:extLst>
          </p:cNvPr>
          <p:cNvSpPr/>
          <p:nvPr/>
        </p:nvSpPr>
        <p:spPr>
          <a:xfrm>
            <a:off x="1435834" y="574335"/>
            <a:ext cx="1352707" cy="1005084"/>
          </a:xfrm>
          <a:custGeom>
            <a:avLst/>
            <a:gdLst>
              <a:gd name="connsiteX0" fmla="*/ 1421284 w 1421284"/>
              <a:gd name="connsiteY0" fmla="*/ 0 h 1015529"/>
              <a:gd name="connsiteX1" fmla="*/ 899849 w 1421284"/>
              <a:gd name="connsiteY1" fmla="*/ 665018 h 1015529"/>
              <a:gd name="connsiteX2" fmla="*/ 91248 w 1421284"/>
              <a:gd name="connsiteY2" fmla="*/ 982413 h 1015529"/>
              <a:gd name="connsiteX3" fmla="*/ 53463 w 1421284"/>
              <a:gd name="connsiteY3" fmla="*/ 989970 h 101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284" h="1015529">
                <a:moveTo>
                  <a:pt x="1421284" y="0"/>
                </a:moveTo>
                <a:cubicBezTo>
                  <a:pt x="1271402" y="250641"/>
                  <a:pt x="1121521" y="501283"/>
                  <a:pt x="899849" y="665018"/>
                </a:cubicBezTo>
                <a:cubicBezTo>
                  <a:pt x="678177" y="828753"/>
                  <a:pt x="232312" y="928254"/>
                  <a:pt x="91248" y="982413"/>
                </a:cubicBezTo>
                <a:cubicBezTo>
                  <a:pt x="-49816" y="1036572"/>
                  <a:pt x="1823" y="1013271"/>
                  <a:pt x="53463" y="9899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619EA1-C6AD-F81A-5141-3F3C7C0A4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796027"/>
              </p:ext>
            </p:extLst>
          </p:nvPr>
        </p:nvGraphicFramePr>
        <p:xfrm>
          <a:off x="3217183" y="1465309"/>
          <a:ext cx="650038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56481F-53C5-8631-23E7-CD43E9D902D1}"/>
              </a:ext>
            </a:extLst>
          </p:cNvPr>
          <p:cNvCxnSpPr/>
          <p:nvPr/>
        </p:nvCxnSpPr>
        <p:spPr>
          <a:xfrm>
            <a:off x="3302420" y="545206"/>
            <a:ext cx="0" cy="92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7CBCBDCB-1DD5-684B-22D2-AD80E205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243934"/>
              </p:ext>
            </p:extLst>
          </p:nvPr>
        </p:nvGraphicFramePr>
        <p:xfrm>
          <a:off x="3816298" y="387611"/>
          <a:ext cx="2100852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1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/>
                        <a:t>Cnt+1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DE065D-5B32-F872-96A9-1FC0B39D2DB4}"/>
              </a:ext>
            </a:extLst>
          </p:cNvPr>
          <p:cNvSpPr txBox="1"/>
          <p:nvPr/>
        </p:nvSpPr>
        <p:spPr>
          <a:xfrm>
            <a:off x="4111024" y="117764"/>
            <a:ext cx="90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vector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A399261-3D3C-25AC-56E4-63F7F265494F}"/>
              </a:ext>
            </a:extLst>
          </p:cNvPr>
          <p:cNvSpPr/>
          <p:nvPr/>
        </p:nvSpPr>
        <p:spPr>
          <a:xfrm>
            <a:off x="1435835" y="566777"/>
            <a:ext cx="3642486" cy="1042510"/>
          </a:xfrm>
          <a:custGeom>
            <a:avLst/>
            <a:gdLst>
              <a:gd name="connsiteX0" fmla="*/ 3642486 w 3642486"/>
              <a:gd name="connsiteY0" fmla="*/ 0 h 1042510"/>
              <a:gd name="connsiteX1" fmla="*/ 3642486 w 3642486"/>
              <a:gd name="connsiteY1" fmla="*/ 408079 h 1042510"/>
              <a:gd name="connsiteX2" fmla="*/ 1707887 w 3642486"/>
              <a:gd name="connsiteY2" fmla="*/ 506321 h 1042510"/>
              <a:gd name="connsiteX3" fmla="*/ 717917 w 3642486"/>
              <a:gd name="connsiteY3" fmla="*/ 997527 h 1042510"/>
              <a:gd name="connsiteX4" fmla="*/ 0 w 3642486"/>
              <a:gd name="connsiteY4" fmla="*/ 1020198 h 1042510"/>
              <a:gd name="connsiteX5" fmla="*/ 0 w 3642486"/>
              <a:gd name="connsiteY5" fmla="*/ 1020198 h 10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42486" h="1042510">
                <a:moveTo>
                  <a:pt x="3642486" y="0"/>
                </a:moveTo>
                <a:lnTo>
                  <a:pt x="3642486" y="408079"/>
                </a:lnTo>
                <a:cubicBezTo>
                  <a:pt x="3320053" y="492466"/>
                  <a:pt x="2195315" y="408080"/>
                  <a:pt x="1707887" y="506321"/>
                </a:cubicBezTo>
                <a:cubicBezTo>
                  <a:pt x="1220459" y="604562"/>
                  <a:pt x="1002565" y="911881"/>
                  <a:pt x="717917" y="997527"/>
                </a:cubicBezTo>
                <a:cubicBezTo>
                  <a:pt x="433269" y="1083173"/>
                  <a:pt x="0" y="1020198"/>
                  <a:pt x="0" y="1020198"/>
                </a:cubicBezTo>
                <a:lnTo>
                  <a:pt x="0" y="102019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3BF105B-F666-B547-9119-A791992375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771674"/>
              </p:ext>
            </p:extLst>
          </p:nvPr>
        </p:nvGraphicFramePr>
        <p:xfrm>
          <a:off x="4995194" y="1423189"/>
          <a:ext cx="1428277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3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76940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New item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08D913-038D-7398-309A-B4D591BA977B}"/>
              </a:ext>
            </a:extLst>
          </p:cNvPr>
          <p:cNvCxnSpPr/>
          <p:nvPr/>
        </p:nvCxnSpPr>
        <p:spPr>
          <a:xfrm>
            <a:off x="5669029" y="503086"/>
            <a:ext cx="0" cy="92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09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2D17E5E-DF47-4711-0129-953D37178A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020190"/>
              </p:ext>
            </p:extLst>
          </p:nvPr>
        </p:nvGraphicFramePr>
        <p:xfrm>
          <a:off x="1609646" y="387612"/>
          <a:ext cx="1932556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39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29C5F6D-C4F0-5F38-2B25-DFE37E324830}"/>
              </a:ext>
            </a:extLst>
          </p:cNvPr>
          <p:cNvSpPr txBox="1"/>
          <p:nvPr/>
        </p:nvSpPr>
        <p:spPr>
          <a:xfrm>
            <a:off x="75568" y="39991"/>
            <a:ext cx="15806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Room in the leaf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31895B-D2AB-1CDA-1B14-D7DEA5AB29A4}"/>
              </a:ext>
            </a:extLst>
          </p:cNvPr>
          <p:cNvSpPr txBox="1"/>
          <p:nvPr/>
        </p:nvSpPr>
        <p:spPr>
          <a:xfrm>
            <a:off x="1904370" y="11776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vector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70D9939-C363-D7E7-AFB0-4F57B787C5D7}"/>
              </a:ext>
            </a:extLst>
          </p:cNvPr>
          <p:cNvSpPr/>
          <p:nvPr/>
        </p:nvSpPr>
        <p:spPr>
          <a:xfrm>
            <a:off x="1435834" y="574335"/>
            <a:ext cx="1352707" cy="1005084"/>
          </a:xfrm>
          <a:custGeom>
            <a:avLst/>
            <a:gdLst>
              <a:gd name="connsiteX0" fmla="*/ 1421284 w 1421284"/>
              <a:gd name="connsiteY0" fmla="*/ 0 h 1015529"/>
              <a:gd name="connsiteX1" fmla="*/ 899849 w 1421284"/>
              <a:gd name="connsiteY1" fmla="*/ 665018 h 1015529"/>
              <a:gd name="connsiteX2" fmla="*/ 91248 w 1421284"/>
              <a:gd name="connsiteY2" fmla="*/ 982413 h 1015529"/>
              <a:gd name="connsiteX3" fmla="*/ 53463 w 1421284"/>
              <a:gd name="connsiteY3" fmla="*/ 989970 h 101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284" h="1015529">
                <a:moveTo>
                  <a:pt x="1421284" y="0"/>
                </a:moveTo>
                <a:cubicBezTo>
                  <a:pt x="1271402" y="250641"/>
                  <a:pt x="1121521" y="501283"/>
                  <a:pt x="899849" y="665018"/>
                </a:cubicBezTo>
                <a:cubicBezTo>
                  <a:pt x="678177" y="828753"/>
                  <a:pt x="232312" y="928254"/>
                  <a:pt x="91248" y="982413"/>
                </a:cubicBezTo>
                <a:cubicBezTo>
                  <a:pt x="-49816" y="1036572"/>
                  <a:pt x="1823" y="1013271"/>
                  <a:pt x="53463" y="9899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14CB6197-F4A7-919C-D855-A064494D9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974459"/>
              </p:ext>
            </p:extLst>
          </p:nvPr>
        </p:nvGraphicFramePr>
        <p:xfrm>
          <a:off x="3816298" y="387611"/>
          <a:ext cx="2100852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1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/>
                        <a:t>Cnt+1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F50817C-0500-054B-2B89-5ADF8DF217AF}"/>
              </a:ext>
            </a:extLst>
          </p:cNvPr>
          <p:cNvSpPr txBox="1"/>
          <p:nvPr/>
        </p:nvSpPr>
        <p:spPr>
          <a:xfrm>
            <a:off x="4111024" y="117764"/>
            <a:ext cx="90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vector</a:t>
            </a:r>
            <a:endParaRPr lang="en-US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C924B49E-623B-D06A-C441-45F7E547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172602"/>
              </p:ext>
            </p:extLst>
          </p:nvPr>
        </p:nvGraphicFramePr>
        <p:xfrm>
          <a:off x="5584641" y="1004503"/>
          <a:ext cx="763259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59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New item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4D8D33-94D7-F0BD-E663-C3B616B3B2FB}"/>
              </a:ext>
            </a:extLst>
          </p:cNvPr>
          <p:cNvCxnSpPr>
            <a:cxnSpLocks/>
          </p:cNvCxnSpPr>
          <p:nvPr/>
        </p:nvCxnSpPr>
        <p:spPr>
          <a:xfrm>
            <a:off x="5669029" y="503086"/>
            <a:ext cx="0" cy="471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5CB6D5C9-A9A5-D284-F71D-FD573CCA4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46871"/>
              </p:ext>
            </p:extLst>
          </p:nvPr>
        </p:nvGraphicFramePr>
        <p:xfrm>
          <a:off x="3673580" y="4811269"/>
          <a:ext cx="13381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E09DFCB-5575-7C4B-7185-34064FC207E0}"/>
              </a:ext>
            </a:extLst>
          </p:cNvPr>
          <p:cNvCxnSpPr>
            <a:endCxn id="15" idx="1"/>
          </p:cNvCxnSpPr>
          <p:nvPr/>
        </p:nvCxnSpPr>
        <p:spPr>
          <a:xfrm rot="16200000" flipH="1">
            <a:off x="1293522" y="2537891"/>
            <a:ext cx="4343614" cy="4165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FAE82F5-E8E7-754F-793A-69B1F4F819DE}"/>
              </a:ext>
            </a:extLst>
          </p:cNvPr>
          <p:cNvSpPr/>
          <p:nvPr/>
        </p:nvSpPr>
        <p:spPr>
          <a:xfrm>
            <a:off x="1284694" y="1851471"/>
            <a:ext cx="416503" cy="18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F9026C-0FFD-1BA4-1096-FF7D4FD49A6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435835" y="1586975"/>
            <a:ext cx="57111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A78CC2C8-8156-F785-4E85-0CA634C8A3A5}"/>
              </a:ext>
            </a:extLst>
          </p:cNvPr>
          <p:cNvSpPr/>
          <p:nvPr/>
        </p:nvSpPr>
        <p:spPr>
          <a:xfrm>
            <a:off x="437896" y="2872074"/>
            <a:ext cx="416503" cy="11558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811D9CD-D3AA-8898-BDF9-D68943287872}"/>
              </a:ext>
            </a:extLst>
          </p:cNvPr>
          <p:cNvSpPr/>
          <p:nvPr/>
        </p:nvSpPr>
        <p:spPr>
          <a:xfrm>
            <a:off x="1251514" y="2872075"/>
            <a:ext cx="416503" cy="11558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CE7B7F-DCE1-72BF-07F4-F68CE1725E13}"/>
              </a:ext>
            </a:extLst>
          </p:cNvPr>
          <p:cNvSpPr/>
          <p:nvPr/>
        </p:nvSpPr>
        <p:spPr>
          <a:xfrm>
            <a:off x="2083872" y="2872075"/>
            <a:ext cx="416503" cy="18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87B2B0E-31CC-4D24-C8C5-A41A2512E0AA}"/>
              </a:ext>
            </a:extLst>
          </p:cNvPr>
          <p:cNvSpPr/>
          <p:nvPr/>
        </p:nvSpPr>
        <p:spPr>
          <a:xfrm>
            <a:off x="1829411" y="3223474"/>
            <a:ext cx="416503" cy="80441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0F16F6-889B-F7CF-B8D2-36ED2158C28A}"/>
              </a:ext>
            </a:extLst>
          </p:cNvPr>
          <p:cNvSpPr/>
          <p:nvPr/>
        </p:nvSpPr>
        <p:spPr>
          <a:xfrm>
            <a:off x="2372038" y="3244661"/>
            <a:ext cx="416503" cy="18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49526F-8959-CA37-5B16-8610C949AACD}"/>
              </a:ext>
            </a:extLst>
          </p:cNvPr>
          <p:cNvSpPr/>
          <p:nvPr/>
        </p:nvSpPr>
        <p:spPr>
          <a:xfrm>
            <a:off x="2334993" y="3827810"/>
            <a:ext cx="191378" cy="188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B8C3EE2-024D-17E3-E23A-B3F9762DF557}"/>
              </a:ext>
            </a:extLst>
          </p:cNvPr>
          <p:cNvSpPr/>
          <p:nvPr/>
        </p:nvSpPr>
        <p:spPr>
          <a:xfrm>
            <a:off x="627233" y="2047954"/>
            <a:ext cx="748146" cy="792884"/>
          </a:xfrm>
          <a:custGeom>
            <a:avLst/>
            <a:gdLst>
              <a:gd name="connsiteX0" fmla="*/ 748146 w 748146"/>
              <a:gd name="connsiteY0" fmla="*/ 0 h 792884"/>
              <a:gd name="connsiteX1" fmla="*/ 483650 w 748146"/>
              <a:gd name="connsiteY1" fmla="*/ 498763 h 792884"/>
              <a:gd name="connsiteX2" fmla="*/ 166255 w 748146"/>
              <a:gd name="connsiteY2" fmla="*/ 755702 h 792884"/>
              <a:gd name="connsiteX3" fmla="*/ 0 w 748146"/>
              <a:gd name="connsiteY3" fmla="*/ 785930 h 79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8146" h="792884">
                <a:moveTo>
                  <a:pt x="748146" y="0"/>
                </a:moveTo>
                <a:cubicBezTo>
                  <a:pt x="664389" y="186406"/>
                  <a:pt x="580632" y="372813"/>
                  <a:pt x="483650" y="498763"/>
                </a:cubicBezTo>
                <a:cubicBezTo>
                  <a:pt x="386668" y="624713"/>
                  <a:pt x="246863" y="707841"/>
                  <a:pt x="166255" y="755702"/>
                </a:cubicBezTo>
                <a:cubicBezTo>
                  <a:pt x="85647" y="803563"/>
                  <a:pt x="42823" y="794746"/>
                  <a:pt x="0" y="785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5E5ADFE-9B83-F790-0FD2-FC97C6B4BE31}"/>
              </a:ext>
            </a:extLst>
          </p:cNvPr>
          <p:cNvSpPr/>
          <p:nvPr/>
        </p:nvSpPr>
        <p:spPr>
          <a:xfrm>
            <a:off x="1306842" y="2047954"/>
            <a:ext cx="189449" cy="785930"/>
          </a:xfrm>
          <a:custGeom>
            <a:avLst/>
            <a:gdLst>
              <a:gd name="connsiteX0" fmla="*/ 189449 w 189449"/>
              <a:gd name="connsiteY0" fmla="*/ 0 h 785930"/>
              <a:gd name="connsiteX1" fmla="*/ 523 w 189449"/>
              <a:gd name="connsiteY1" fmla="*/ 581891 h 785930"/>
              <a:gd name="connsiteX2" fmla="*/ 144107 w 189449"/>
              <a:gd name="connsiteY2" fmla="*/ 785930 h 78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449" h="785930">
                <a:moveTo>
                  <a:pt x="189449" y="0"/>
                </a:moveTo>
                <a:cubicBezTo>
                  <a:pt x="98764" y="225451"/>
                  <a:pt x="8080" y="450903"/>
                  <a:pt x="523" y="581891"/>
                </a:cubicBezTo>
                <a:cubicBezTo>
                  <a:pt x="-7034" y="712879"/>
                  <a:pt x="68536" y="749404"/>
                  <a:pt x="144107" y="78593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3B1E74-2B06-C01D-6D1F-82B745E23879}"/>
              </a:ext>
            </a:extLst>
          </p:cNvPr>
          <p:cNvSpPr/>
          <p:nvPr/>
        </p:nvSpPr>
        <p:spPr>
          <a:xfrm>
            <a:off x="1586975" y="2078182"/>
            <a:ext cx="690261" cy="803771"/>
          </a:xfrm>
          <a:custGeom>
            <a:avLst/>
            <a:gdLst>
              <a:gd name="connsiteX0" fmla="*/ 0 w 690261"/>
              <a:gd name="connsiteY0" fmla="*/ 0 h 803771"/>
              <a:gd name="connsiteX1" fmla="*/ 551663 w 690261"/>
              <a:gd name="connsiteY1" fmla="*/ 445864 h 803771"/>
              <a:gd name="connsiteX2" fmla="*/ 680132 w 690261"/>
              <a:gd name="connsiteY2" fmla="*/ 778373 h 803771"/>
              <a:gd name="connsiteX3" fmla="*/ 672575 w 690261"/>
              <a:gd name="connsiteY3" fmla="*/ 755702 h 80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261" h="803771">
                <a:moveTo>
                  <a:pt x="0" y="0"/>
                </a:moveTo>
                <a:cubicBezTo>
                  <a:pt x="219154" y="158067"/>
                  <a:pt x="438308" y="316135"/>
                  <a:pt x="551663" y="445864"/>
                </a:cubicBezTo>
                <a:cubicBezTo>
                  <a:pt x="665018" y="575593"/>
                  <a:pt x="659980" y="726733"/>
                  <a:pt x="680132" y="778373"/>
                </a:cubicBezTo>
                <a:cubicBezTo>
                  <a:pt x="700284" y="830013"/>
                  <a:pt x="686429" y="792857"/>
                  <a:pt x="672575" y="755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E2325-C84C-7611-D5B3-1CFDEA33AC27}"/>
              </a:ext>
            </a:extLst>
          </p:cNvPr>
          <p:cNvCxnSpPr>
            <a:stCxn id="32" idx="2"/>
            <a:endCxn id="37" idx="0"/>
          </p:cNvCxnSpPr>
          <p:nvPr/>
        </p:nvCxnSpPr>
        <p:spPr>
          <a:xfrm>
            <a:off x="2292124" y="3061001"/>
            <a:ext cx="288166" cy="18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10DB963-3A15-62BE-8114-765331C2457B}"/>
              </a:ext>
            </a:extLst>
          </p:cNvPr>
          <p:cNvCxnSpPr>
            <a:stCxn id="32" idx="2"/>
            <a:endCxn id="36" idx="0"/>
          </p:cNvCxnSpPr>
          <p:nvPr/>
        </p:nvCxnSpPr>
        <p:spPr>
          <a:xfrm flipH="1">
            <a:off x="2037663" y="3061001"/>
            <a:ext cx="254461" cy="16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5E55C5-CD78-CFD0-92DA-C8ED6ED963F4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2430682" y="3433587"/>
            <a:ext cx="149608" cy="39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9785131-2155-8830-EDB8-48B8DD9B252C}"/>
              </a:ext>
            </a:extLst>
          </p:cNvPr>
          <p:cNvSpPr/>
          <p:nvPr/>
        </p:nvSpPr>
        <p:spPr>
          <a:xfrm>
            <a:off x="4211151" y="1840314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7FA389F-DD28-E76D-69EF-9F41D3D56DC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4362292" y="1575818"/>
            <a:ext cx="57111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2F8B697-9B5B-2EF9-9B90-1120E03EA013}"/>
              </a:ext>
            </a:extLst>
          </p:cNvPr>
          <p:cNvSpPr/>
          <p:nvPr/>
        </p:nvSpPr>
        <p:spPr>
          <a:xfrm>
            <a:off x="5010329" y="2860918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7E8C70B-D9AA-2799-0460-9E0CE20EFB4D}"/>
              </a:ext>
            </a:extLst>
          </p:cNvPr>
          <p:cNvSpPr/>
          <p:nvPr/>
        </p:nvSpPr>
        <p:spPr>
          <a:xfrm>
            <a:off x="4513432" y="2067025"/>
            <a:ext cx="690261" cy="803771"/>
          </a:xfrm>
          <a:custGeom>
            <a:avLst/>
            <a:gdLst>
              <a:gd name="connsiteX0" fmla="*/ 0 w 690261"/>
              <a:gd name="connsiteY0" fmla="*/ 0 h 803771"/>
              <a:gd name="connsiteX1" fmla="*/ 551663 w 690261"/>
              <a:gd name="connsiteY1" fmla="*/ 445864 h 803771"/>
              <a:gd name="connsiteX2" fmla="*/ 680132 w 690261"/>
              <a:gd name="connsiteY2" fmla="*/ 778373 h 803771"/>
              <a:gd name="connsiteX3" fmla="*/ 672575 w 690261"/>
              <a:gd name="connsiteY3" fmla="*/ 755702 h 80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0261" h="803771">
                <a:moveTo>
                  <a:pt x="0" y="0"/>
                </a:moveTo>
                <a:cubicBezTo>
                  <a:pt x="219154" y="158067"/>
                  <a:pt x="438308" y="316135"/>
                  <a:pt x="551663" y="445864"/>
                </a:cubicBezTo>
                <a:cubicBezTo>
                  <a:pt x="665018" y="575593"/>
                  <a:pt x="659980" y="726733"/>
                  <a:pt x="680132" y="778373"/>
                </a:cubicBezTo>
                <a:cubicBezTo>
                  <a:pt x="700284" y="830013"/>
                  <a:pt x="686429" y="792857"/>
                  <a:pt x="672575" y="75570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566E32F-BDDD-1BC8-1FDD-A127D227F2BA}"/>
              </a:ext>
            </a:extLst>
          </p:cNvPr>
          <p:cNvSpPr/>
          <p:nvPr/>
        </p:nvSpPr>
        <p:spPr>
          <a:xfrm>
            <a:off x="4344421" y="546397"/>
            <a:ext cx="807990" cy="1008233"/>
          </a:xfrm>
          <a:custGeom>
            <a:avLst/>
            <a:gdLst>
              <a:gd name="connsiteX0" fmla="*/ 1421284 w 1421284"/>
              <a:gd name="connsiteY0" fmla="*/ 0 h 1015529"/>
              <a:gd name="connsiteX1" fmla="*/ 899849 w 1421284"/>
              <a:gd name="connsiteY1" fmla="*/ 665018 h 1015529"/>
              <a:gd name="connsiteX2" fmla="*/ 91248 w 1421284"/>
              <a:gd name="connsiteY2" fmla="*/ 982413 h 1015529"/>
              <a:gd name="connsiteX3" fmla="*/ 53463 w 1421284"/>
              <a:gd name="connsiteY3" fmla="*/ 989970 h 101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284" h="1015529">
                <a:moveTo>
                  <a:pt x="1421284" y="0"/>
                </a:moveTo>
                <a:cubicBezTo>
                  <a:pt x="1271402" y="250641"/>
                  <a:pt x="1121521" y="501283"/>
                  <a:pt x="899849" y="665018"/>
                </a:cubicBezTo>
                <a:cubicBezTo>
                  <a:pt x="678177" y="828753"/>
                  <a:pt x="232312" y="928254"/>
                  <a:pt x="91248" y="982413"/>
                </a:cubicBezTo>
                <a:cubicBezTo>
                  <a:pt x="-49816" y="1036572"/>
                  <a:pt x="1823" y="1013271"/>
                  <a:pt x="53463" y="9899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58BC86D-40AE-16F4-F82E-4FA0F4DA607C}"/>
              </a:ext>
            </a:extLst>
          </p:cNvPr>
          <p:cNvSpPr/>
          <p:nvPr/>
        </p:nvSpPr>
        <p:spPr>
          <a:xfrm>
            <a:off x="619676" y="2050235"/>
            <a:ext cx="3710499" cy="813877"/>
          </a:xfrm>
          <a:custGeom>
            <a:avLst/>
            <a:gdLst>
              <a:gd name="connsiteX0" fmla="*/ 3710499 w 3710499"/>
              <a:gd name="connsiteY0" fmla="*/ 5276 h 813877"/>
              <a:gd name="connsiteX1" fmla="*/ 3204179 w 3710499"/>
              <a:gd name="connsiteY1" fmla="*/ 443583 h 813877"/>
              <a:gd name="connsiteX2" fmla="*/ 2085739 w 3710499"/>
              <a:gd name="connsiteY2" fmla="*/ 5276 h 813877"/>
              <a:gd name="connsiteX3" fmla="*/ 0 w 3710499"/>
              <a:gd name="connsiteY3" fmla="*/ 813877 h 81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10499" h="813877">
                <a:moveTo>
                  <a:pt x="3710499" y="5276"/>
                </a:moveTo>
                <a:cubicBezTo>
                  <a:pt x="3592735" y="224429"/>
                  <a:pt x="3474972" y="443583"/>
                  <a:pt x="3204179" y="443583"/>
                </a:cubicBezTo>
                <a:cubicBezTo>
                  <a:pt x="2933386" y="443583"/>
                  <a:pt x="2619769" y="-56440"/>
                  <a:pt x="2085739" y="5276"/>
                </a:cubicBezTo>
                <a:cubicBezTo>
                  <a:pt x="1551709" y="66992"/>
                  <a:pt x="775854" y="440434"/>
                  <a:pt x="0" y="81387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2D6E460-32EE-8AF4-3C3E-85CF781F1AFC}"/>
              </a:ext>
            </a:extLst>
          </p:cNvPr>
          <p:cNvSpPr/>
          <p:nvPr/>
        </p:nvSpPr>
        <p:spPr>
          <a:xfrm>
            <a:off x="1466063" y="2070625"/>
            <a:ext cx="2962354" cy="773605"/>
          </a:xfrm>
          <a:custGeom>
            <a:avLst/>
            <a:gdLst>
              <a:gd name="connsiteX0" fmla="*/ 2962354 w 2962354"/>
              <a:gd name="connsiteY0" fmla="*/ 0 h 773605"/>
              <a:gd name="connsiteX1" fmla="*/ 2569388 w 2962354"/>
              <a:gd name="connsiteY1" fmla="*/ 763259 h 773605"/>
              <a:gd name="connsiteX2" fmla="*/ 1632317 w 2962354"/>
              <a:gd name="connsiteY2" fmla="*/ 430750 h 773605"/>
              <a:gd name="connsiteX3" fmla="*/ 1133554 w 2962354"/>
              <a:gd name="connsiteY3" fmla="*/ 272053 h 773605"/>
              <a:gd name="connsiteX4" fmla="*/ 0 w 2962354"/>
              <a:gd name="connsiteY4" fmla="*/ 763259 h 773605"/>
              <a:gd name="connsiteX5" fmla="*/ 0 w 2962354"/>
              <a:gd name="connsiteY5" fmla="*/ 763259 h 77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2354" h="773605">
                <a:moveTo>
                  <a:pt x="2962354" y="0"/>
                </a:moveTo>
                <a:cubicBezTo>
                  <a:pt x="2876707" y="345733"/>
                  <a:pt x="2791061" y="691467"/>
                  <a:pt x="2569388" y="763259"/>
                </a:cubicBezTo>
                <a:cubicBezTo>
                  <a:pt x="2347715" y="835051"/>
                  <a:pt x="1871623" y="512618"/>
                  <a:pt x="1632317" y="430750"/>
                </a:cubicBezTo>
                <a:cubicBezTo>
                  <a:pt x="1393011" y="348882"/>
                  <a:pt x="1405607" y="216635"/>
                  <a:pt x="1133554" y="272053"/>
                </a:cubicBezTo>
                <a:cubicBezTo>
                  <a:pt x="861501" y="327471"/>
                  <a:pt x="0" y="763259"/>
                  <a:pt x="0" y="763259"/>
                </a:cubicBezTo>
                <a:lnTo>
                  <a:pt x="0" y="7632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0F3FEE09-271C-DA0D-FCBE-B3ED14DA54C4}"/>
              </a:ext>
            </a:extLst>
          </p:cNvPr>
          <p:cNvSpPr/>
          <p:nvPr/>
        </p:nvSpPr>
        <p:spPr>
          <a:xfrm>
            <a:off x="2055511" y="2822699"/>
            <a:ext cx="3007696" cy="578640"/>
          </a:xfrm>
          <a:custGeom>
            <a:avLst/>
            <a:gdLst>
              <a:gd name="connsiteX0" fmla="*/ 3007696 w 3007696"/>
              <a:gd name="connsiteY0" fmla="*/ 260567 h 578640"/>
              <a:gd name="connsiteX1" fmla="*/ 2644958 w 3007696"/>
              <a:gd name="connsiteY1" fmla="*/ 577962 h 578640"/>
              <a:gd name="connsiteX2" fmla="*/ 1571861 w 3007696"/>
              <a:gd name="connsiteY2" fmla="*/ 184997 h 578640"/>
              <a:gd name="connsiteX3" fmla="*/ 801044 w 3007696"/>
              <a:gd name="connsiteY3" fmla="*/ 3628 h 578640"/>
              <a:gd name="connsiteX4" fmla="*/ 370294 w 3007696"/>
              <a:gd name="connsiteY4" fmla="*/ 336137 h 578640"/>
              <a:gd name="connsiteX5" fmla="*/ 0 w 3007696"/>
              <a:gd name="connsiteY5" fmla="*/ 396594 h 57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7696" h="578640">
                <a:moveTo>
                  <a:pt x="3007696" y="260567"/>
                </a:moveTo>
                <a:cubicBezTo>
                  <a:pt x="2945980" y="425562"/>
                  <a:pt x="2884264" y="590557"/>
                  <a:pt x="2644958" y="577962"/>
                </a:cubicBezTo>
                <a:cubicBezTo>
                  <a:pt x="2405652" y="565367"/>
                  <a:pt x="1879180" y="280719"/>
                  <a:pt x="1571861" y="184997"/>
                </a:cubicBezTo>
                <a:cubicBezTo>
                  <a:pt x="1264542" y="89275"/>
                  <a:pt x="1001305" y="-21562"/>
                  <a:pt x="801044" y="3628"/>
                </a:cubicBezTo>
                <a:cubicBezTo>
                  <a:pt x="600783" y="28818"/>
                  <a:pt x="503801" y="270643"/>
                  <a:pt x="370294" y="336137"/>
                </a:cubicBezTo>
                <a:cubicBezTo>
                  <a:pt x="236787" y="401631"/>
                  <a:pt x="118393" y="399112"/>
                  <a:pt x="0" y="3965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AD7358B-30FD-21F6-2C5A-09BBB9B2A183}"/>
              </a:ext>
            </a:extLst>
          </p:cNvPr>
          <p:cNvSpPr/>
          <p:nvPr/>
        </p:nvSpPr>
        <p:spPr>
          <a:xfrm>
            <a:off x="5262640" y="3212413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FC023ED-1262-A3A4-2A0D-45DAAE96FC47}"/>
              </a:ext>
            </a:extLst>
          </p:cNvPr>
          <p:cNvCxnSpPr>
            <a:endCxn id="69" idx="0"/>
          </p:cNvCxnSpPr>
          <p:nvPr/>
        </p:nvCxnSpPr>
        <p:spPr>
          <a:xfrm>
            <a:off x="5182726" y="3028753"/>
            <a:ext cx="288166" cy="18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0ED947AB-3E8D-3C54-88D3-87E94E997B75}"/>
              </a:ext>
            </a:extLst>
          </p:cNvPr>
          <p:cNvSpPr/>
          <p:nvPr/>
        </p:nvSpPr>
        <p:spPr>
          <a:xfrm>
            <a:off x="2456033" y="3408218"/>
            <a:ext cx="2901898" cy="385408"/>
          </a:xfrm>
          <a:custGeom>
            <a:avLst/>
            <a:gdLst>
              <a:gd name="connsiteX0" fmla="*/ 2901898 w 2901898"/>
              <a:gd name="connsiteY0" fmla="*/ 0 h 385408"/>
              <a:gd name="connsiteX1" fmla="*/ 1889256 w 2901898"/>
              <a:gd name="connsiteY1" fmla="*/ 287167 h 385408"/>
              <a:gd name="connsiteX2" fmla="*/ 921957 w 2901898"/>
              <a:gd name="connsiteY2" fmla="*/ 7557 h 385408"/>
              <a:gd name="connsiteX3" fmla="*/ 0 w 2901898"/>
              <a:gd name="connsiteY3" fmla="*/ 385408 h 385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1898" h="385408">
                <a:moveTo>
                  <a:pt x="2901898" y="0"/>
                </a:moveTo>
                <a:cubicBezTo>
                  <a:pt x="2560572" y="142954"/>
                  <a:pt x="2219246" y="285908"/>
                  <a:pt x="1889256" y="287167"/>
                </a:cubicBezTo>
                <a:cubicBezTo>
                  <a:pt x="1559266" y="288426"/>
                  <a:pt x="1236833" y="-8817"/>
                  <a:pt x="921957" y="7557"/>
                </a:cubicBezTo>
                <a:cubicBezTo>
                  <a:pt x="607081" y="23931"/>
                  <a:pt x="303540" y="204669"/>
                  <a:pt x="0" y="38540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6FC27AC-E5F9-1D48-669E-5F6ED750F2F2}"/>
              </a:ext>
            </a:extLst>
          </p:cNvPr>
          <p:cNvSpPr/>
          <p:nvPr/>
        </p:nvSpPr>
        <p:spPr>
          <a:xfrm>
            <a:off x="4134398" y="4597357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BE8B95F0-11DC-D26B-874D-091A02740967}"/>
              </a:ext>
            </a:extLst>
          </p:cNvPr>
          <p:cNvSpPr/>
          <p:nvPr/>
        </p:nvSpPr>
        <p:spPr>
          <a:xfrm>
            <a:off x="4285287" y="3438446"/>
            <a:ext cx="1163328" cy="1133554"/>
          </a:xfrm>
          <a:custGeom>
            <a:avLst/>
            <a:gdLst>
              <a:gd name="connsiteX0" fmla="*/ 1163328 w 1163328"/>
              <a:gd name="connsiteY0" fmla="*/ 0 h 1133554"/>
              <a:gd name="connsiteX1" fmla="*/ 944174 w 1163328"/>
              <a:gd name="connsiteY1" fmla="*/ 612119 h 1133554"/>
              <a:gd name="connsiteX2" fmla="*/ 97787 w 1163328"/>
              <a:gd name="connsiteY2" fmla="*/ 906843 h 1133554"/>
              <a:gd name="connsiteX3" fmla="*/ 52445 w 1163328"/>
              <a:gd name="connsiteY3" fmla="*/ 1133554 h 1133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3328" h="1133554">
                <a:moveTo>
                  <a:pt x="1163328" y="0"/>
                </a:moveTo>
                <a:cubicBezTo>
                  <a:pt x="1142546" y="230489"/>
                  <a:pt x="1121764" y="460979"/>
                  <a:pt x="944174" y="612119"/>
                </a:cubicBezTo>
                <a:cubicBezTo>
                  <a:pt x="766584" y="763260"/>
                  <a:pt x="246408" y="819937"/>
                  <a:pt x="97787" y="906843"/>
                </a:cubicBezTo>
                <a:cubicBezTo>
                  <a:pt x="-50834" y="993749"/>
                  <a:pt x="805" y="1063651"/>
                  <a:pt x="52445" y="11335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517EA42-0225-EEF6-E030-9801A798015B}"/>
              </a:ext>
            </a:extLst>
          </p:cNvPr>
          <p:cNvSpPr txBox="1"/>
          <p:nvPr/>
        </p:nvSpPr>
        <p:spPr>
          <a:xfrm>
            <a:off x="3619815" y="4156363"/>
            <a:ext cx="10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node using existing tail as its array</a:t>
            </a:r>
          </a:p>
        </p:txBody>
      </p:sp>
    </p:spTree>
    <p:extLst>
      <p:ext uri="{BB962C8B-B14F-4D97-AF65-F5344CB8AC3E}">
        <p14:creationId xmlns:p14="http://schemas.microsoft.com/office/powerpoint/2010/main" val="31185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12B16AF-8924-20B4-E4D8-F0272AABA66D}"/>
              </a:ext>
            </a:extLst>
          </p:cNvPr>
          <p:cNvGraphicFramePr>
            <a:graphicFrameLocks noGrp="1"/>
          </p:cNvGraphicFramePr>
          <p:nvPr/>
        </p:nvGraphicFramePr>
        <p:xfrm>
          <a:off x="1609646" y="387612"/>
          <a:ext cx="1932556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139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483139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56D301-A169-50C1-36D7-AADF260A64DB}"/>
              </a:ext>
            </a:extLst>
          </p:cNvPr>
          <p:cNvSpPr txBox="1"/>
          <p:nvPr/>
        </p:nvSpPr>
        <p:spPr>
          <a:xfrm>
            <a:off x="75569" y="39991"/>
            <a:ext cx="135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New root needed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D030C56-6CCC-8F91-4CF5-D2E993DD2DE4}"/>
              </a:ext>
            </a:extLst>
          </p:cNvPr>
          <p:cNvSpPr/>
          <p:nvPr/>
        </p:nvSpPr>
        <p:spPr>
          <a:xfrm>
            <a:off x="808054" y="2153752"/>
            <a:ext cx="1156225" cy="176834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0147E-1300-7EC5-BDA7-603DE9A1CEEF}"/>
              </a:ext>
            </a:extLst>
          </p:cNvPr>
          <p:cNvSpPr txBox="1"/>
          <p:nvPr/>
        </p:nvSpPr>
        <p:spPr>
          <a:xfrm>
            <a:off x="1904370" y="117765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Current vector</a:t>
            </a:r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E3CD4A-8B78-B9A6-DBC2-5C1AC7B63821}"/>
              </a:ext>
            </a:extLst>
          </p:cNvPr>
          <p:cNvSpPr/>
          <p:nvPr/>
        </p:nvSpPr>
        <p:spPr>
          <a:xfrm>
            <a:off x="1361526" y="574334"/>
            <a:ext cx="1427015" cy="1579417"/>
          </a:xfrm>
          <a:custGeom>
            <a:avLst/>
            <a:gdLst>
              <a:gd name="connsiteX0" fmla="*/ 1421284 w 1421284"/>
              <a:gd name="connsiteY0" fmla="*/ 0 h 1015529"/>
              <a:gd name="connsiteX1" fmla="*/ 899849 w 1421284"/>
              <a:gd name="connsiteY1" fmla="*/ 665018 h 1015529"/>
              <a:gd name="connsiteX2" fmla="*/ 91248 w 1421284"/>
              <a:gd name="connsiteY2" fmla="*/ 982413 h 1015529"/>
              <a:gd name="connsiteX3" fmla="*/ 53463 w 1421284"/>
              <a:gd name="connsiteY3" fmla="*/ 989970 h 1015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1284" h="1015529">
                <a:moveTo>
                  <a:pt x="1421284" y="0"/>
                </a:moveTo>
                <a:cubicBezTo>
                  <a:pt x="1271402" y="250641"/>
                  <a:pt x="1121521" y="501283"/>
                  <a:pt x="899849" y="665018"/>
                </a:cubicBezTo>
                <a:cubicBezTo>
                  <a:pt x="678177" y="828753"/>
                  <a:pt x="232312" y="928254"/>
                  <a:pt x="91248" y="982413"/>
                </a:cubicBezTo>
                <a:cubicBezTo>
                  <a:pt x="-49816" y="1036572"/>
                  <a:pt x="1823" y="1013271"/>
                  <a:pt x="53463" y="98997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7CBCBDCB-1DD5-684B-22D2-AD80E205D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906844"/>
              </p:ext>
            </p:extLst>
          </p:nvPr>
        </p:nvGraphicFramePr>
        <p:xfrm>
          <a:off x="3816298" y="387611"/>
          <a:ext cx="2100852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21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638568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411858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52521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/>
                        <a:t>Cnt+1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Shift+5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FDE065D-5B32-F872-96A9-1FC0B39D2DB4}"/>
              </a:ext>
            </a:extLst>
          </p:cNvPr>
          <p:cNvSpPr txBox="1"/>
          <p:nvPr/>
        </p:nvSpPr>
        <p:spPr>
          <a:xfrm>
            <a:off x="4111024" y="117764"/>
            <a:ext cx="9006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New vector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08D913-038D-7398-309A-B4D591BA977B}"/>
              </a:ext>
            </a:extLst>
          </p:cNvPr>
          <p:cNvCxnSpPr/>
          <p:nvPr/>
        </p:nvCxnSpPr>
        <p:spPr>
          <a:xfrm>
            <a:off x="5669029" y="503086"/>
            <a:ext cx="0" cy="92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D02E98E-A154-086C-CFE3-EA9D4BBE3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2635"/>
              </p:ext>
            </p:extLst>
          </p:nvPr>
        </p:nvGraphicFramePr>
        <p:xfrm>
          <a:off x="3895373" y="4124283"/>
          <a:ext cx="1338140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ABD72CD-DB28-0551-BAF8-313ADAE8504B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1766803" y="2102393"/>
            <a:ext cx="3664186" cy="5929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015D58-CF7C-7F3A-95CA-07C1D90AC753}"/>
              </a:ext>
            </a:extLst>
          </p:cNvPr>
          <p:cNvSpPr/>
          <p:nvPr/>
        </p:nvSpPr>
        <p:spPr>
          <a:xfrm>
            <a:off x="4145694" y="1193329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EB4802-BC54-204E-6273-271EE0AE9E69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353946" y="574334"/>
            <a:ext cx="856510" cy="618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783A7F9-CD85-08C5-F735-4BCF13B3C849}"/>
              </a:ext>
            </a:extLst>
          </p:cNvPr>
          <p:cNvSpPr/>
          <p:nvPr/>
        </p:nvSpPr>
        <p:spPr>
          <a:xfrm>
            <a:off x="3933034" y="2002121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5F08921-BD65-B9C5-FD48-264A15299934}"/>
              </a:ext>
            </a:extLst>
          </p:cNvPr>
          <p:cNvSpPr/>
          <p:nvPr/>
        </p:nvSpPr>
        <p:spPr>
          <a:xfrm>
            <a:off x="3807874" y="2679247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0AE864-7920-8D53-B517-DE1D2E2AB52A}"/>
              </a:ext>
            </a:extLst>
          </p:cNvPr>
          <p:cNvSpPr/>
          <p:nvPr/>
        </p:nvSpPr>
        <p:spPr>
          <a:xfrm>
            <a:off x="3851624" y="3935357"/>
            <a:ext cx="416503" cy="1889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C0179-D436-E926-39AA-83C17B4C81F6}"/>
              </a:ext>
            </a:extLst>
          </p:cNvPr>
          <p:cNvSpPr/>
          <p:nvPr/>
        </p:nvSpPr>
        <p:spPr>
          <a:xfrm>
            <a:off x="1367821" y="1375379"/>
            <a:ext cx="2856556" cy="753468"/>
          </a:xfrm>
          <a:custGeom>
            <a:avLst/>
            <a:gdLst>
              <a:gd name="connsiteX0" fmla="*/ 2856556 w 2856556"/>
              <a:gd name="connsiteY0" fmla="*/ 0 h 753468"/>
              <a:gd name="connsiteX1" fmla="*/ 2372906 w 2856556"/>
              <a:gd name="connsiteY1" fmla="*/ 332509 h 753468"/>
              <a:gd name="connsiteX2" fmla="*/ 785931 w 2856556"/>
              <a:gd name="connsiteY2" fmla="*/ 695246 h 753468"/>
              <a:gd name="connsiteX3" fmla="*/ 0 w 2856556"/>
              <a:gd name="connsiteY3" fmla="*/ 748145 h 75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6556" h="753468">
                <a:moveTo>
                  <a:pt x="2856556" y="0"/>
                </a:moveTo>
                <a:cubicBezTo>
                  <a:pt x="2787283" y="108317"/>
                  <a:pt x="2718010" y="216635"/>
                  <a:pt x="2372906" y="332509"/>
                </a:cubicBezTo>
                <a:cubicBezTo>
                  <a:pt x="2027802" y="448383"/>
                  <a:pt x="1181415" y="625973"/>
                  <a:pt x="785931" y="695246"/>
                </a:cubicBezTo>
                <a:cubicBezTo>
                  <a:pt x="390447" y="764519"/>
                  <a:pt x="195223" y="756332"/>
                  <a:pt x="0" y="74814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101839F-1F60-43DE-9C74-39C60E9A076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059875" y="1382255"/>
            <a:ext cx="294071" cy="574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AB17CC-DF40-7301-4DFC-8A80930D66D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016125" y="2191047"/>
            <a:ext cx="125161" cy="436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148E3AF-E539-1BCE-C15E-1D08977828BA}"/>
              </a:ext>
            </a:extLst>
          </p:cNvPr>
          <p:cNvCxnSpPr/>
          <p:nvPr/>
        </p:nvCxnSpPr>
        <p:spPr>
          <a:xfrm>
            <a:off x="3895373" y="2868173"/>
            <a:ext cx="37661" cy="1053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86EA114-1A49-C033-260D-30EE0F0BAFE6}"/>
              </a:ext>
            </a:extLst>
          </p:cNvPr>
          <p:cNvSpPr txBox="1"/>
          <p:nvPr/>
        </p:nvSpPr>
        <p:spPr>
          <a:xfrm>
            <a:off x="3961588" y="3496082"/>
            <a:ext cx="1033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node using existing tail as its array</a:t>
            </a:r>
          </a:p>
        </p:txBody>
      </p:sp>
      <p:graphicFrame>
        <p:nvGraphicFramePr>
          <p:cNvPr id="48" name="Table 4">
            <a:extLst>
              <a:ext uri="{FF2B5EF4-FFF2-40B4-BE49-F238E27FC236}">
                <a16:creationId xmlns:a16="http://schemas.microsoft.com/office/drawing/2014/main" id="{5F9DA8C7-BE5C-BE84-424E-C5F7E20F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704207"/>
              </p:ext>
            </p:extLst>
          </p:nvPr>
        </p:nvGraphicFramePr>
        <p:xfrm>
          <a:off x="5588146" y="1441080"/>
          <a:ext cx="763259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259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New item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10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152BF-1886-4ADF-9A2B-35ED09B1DEE1}"/>
              </a:ext>
            </a:extLst>
          </p:cNvPr>
          <p:cNvSpPr txBox="1"/>
          <p:nvPr/>
        </p:nvSpPr>
        <p:spPr>
          <a:xfrm>
            <a:off x="1549400" y="787400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1:A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5931E-0A97-4266-8A30-29250231922E}"/>
              </a:ext>
            </a:extLst>
          </p:cNvPr>
          <p:cNvSpPr txBox="1"/>
          <p:nvPr/>
        </p:nvSpPr>
        <p:spPr>
          <a:xfrm>
            <a:off x="632146" y="1725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ADFFB-879C-4E08-917F-C589C021A0E8}"/>
              </a:ext>
            </a:extLst>
          </p:cNvPr>
          <p:cNvSpPr txBox="1"/>
          <p:nvPr/>
        </p:nvSpPr>
        <p:spPr>
          <a:xfrm>
            <a:off x="2809982" y="1725345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4:D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215CDF-BDF6-4AB4-A6B2-4B5BE64D13E7}"/>
              </a:ext>
            </a:extLst>
          </p:cNvPr>
          <p:cNvSpPr txBox="1"/>
          <p:nvPr/>
        </p:nvSpPr>
        <p:spPr>
          <a:xfrm>
            <a:off x="1298682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1C0C0B-E0CF-4CC3-A15C-ABC64BE68B04}"/>
              </a:ext>
            </a:extLst>
          </p:cNvPr>
          <p:cNvSpPr txBox="1"/>
          <p:nvPr/>
        </p:nvSpPr>
        <p:spPr>
          <a:xfrm>
            <a:off x="2308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5E0A1-53DE-4C10-AD97-F1B9EEFF1E05}"/>
              </a:ext>
            </a:extLst>
          </p:cNvPr>
          <p:cNvSpPr txBox="1"/>
          <p:nvPr/>
        </p:nvSpPr>
        <p:spPr>
          <a:xfrm>
            <a:off x="3324546" y="27159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6:F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8FFEB9-5C2E-4F3C-BFBD-E683EE5F161B}"/>
              </a:ext>
            </a:extLst>
          </p:cNvPr>
          <p:cNvCxnSpPr>
            <a:endCxn id="5" idx="0"/>
          </p:cNvCxnSpPr>
          <p:nvPr/>
        </p:nvCxnSpPr>
        <p:spPr>
          <a:xfrm flipH="1">
            <a:off x="882864" y="1156732"/>
            <a:ext cx="666536" cy="56861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8C6E84-1DD1-460B-89EF-57A10FC1200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050836" y="1144137"/>
            <a:ext cx="1016428" cy="58120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580949-3599-4D72-AE05-E5F128A9844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59264" y="2107272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8E535B-2308-4410-8CA6-CA608EE411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324546" y="2107272"/>
            <a:ext cx="2507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5AC32E-B513-4BAD-9B28-1A482C2CEEB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133582" y="21072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E132F8-2138-4562-AA64-E0C217029FCD}"/>
              </a:ext>
            </a:extLst>
          </p:cNvPr>
          <p:cNvSpPr txBox="1"/>
          <p:nvPr/>
        </p:nvSpPr>
        <p:spPr>
          <a:xfrm>
            <a:off x="2809982" y="36939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8C1005-E1AA-4EA9-A78A-35266424791D}"/>
              </a:ext>
            </a:extLst>
          </p:cNvPr>
          <p:cNvCxnSpPr>
            <a:cxnSpLocks/>
          </p:cNvCxnSpPr>
          <p:nvPr/>
        </p:nvCxnSpPr>
        <p:spPr>
          <a:xfrm flipH="1">
            <a:off x="3067264" y="3085277"/>
            <a:ext cx="254000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FC518D2-FAF1-4B5D-8428-813DDE355CF7}"/>
              </a:ext>
            </a:extLst>
          </p:cNvPr>
          <p:cNvSpPr txBox="1"/>
          <p:nvPr/>
        </p:nvSpPr>
        <p:spPr>
          <a:xfrm>
            <a:off x="4241800" y="748477"/>
            <a:ext cx="501436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2B9C532-5292-4E3C-969B-24748E53E56E}"/>
              </a:ext>
            </a:extLst>
          </p:cNvPr>
          <p:cNvSpPr txBox="1"/>
          <p:nvPr/>
        </p:nvSpPr>
        <p:spPr>
          <a:xfrm>
            <a:off x="5502382" y="1686422"/>
            <a:ext cx="51456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9:D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80E36A-B953-4BDE-B4B0-CC3C4708E6A5}"/>
              </a:ext>
            </a:extLst>
          </p:cNvPr>
          <p:cNvSpPr txBox="1"/>
          <p:nvPr/>
        </p:nvSpPr>
        <p:spPr>
          <a:xfrm>
            <a:off x="6016946" y="2677022"/>
            <a:ext cx="660400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10:Q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DAA7DFE-78C7-4A49-9FD8-7A2A0D833457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4743236" y="1105214"/>
            <a:ext cx="1016428" cy="58120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6AB6B1-94A9-48B7-8127-F346E6693CE9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6016946" y="2068349"/>
            <a:ext cx="3302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0F526D4-3D4C-4BE2-A394-CECD87A4F29A}"/>
              </a:ext>
            </a:extLst>
          </p:cNvPr>
          <p:cNvSpPr/>
          <p:nvPr/>
        </p:nvSpPr>
        <p:spPr>
          <a:xfrm>
            <a:off x="1155335" y="1101012"/>
            <a:ext cx="3052771" cy="611089"/>
          </a:xfrm>
          <a:custGeom>
            <a:avLst/>
            <a:gdLst>
              <a:gd name="connsiteX0" fmla="*/ 3052771 w 3052771"/>
              <a:gd name="connsiteY0" fmla="*/ 0 h 611089"/>
              <a:gd name="connsiteX1" fmla="*/ 1410583 w 3052771"/>
              <a:gd name="connsiteY1" fmla="*/ 139959 h 611089"/>
              <a:gd name="connsiteX2" fmla="*/ 1661 w 3052771"/>
              <a:gd name="connsiteY2" fmla="*/ 606490 h 6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2771" h="611089">
                <a:moveTo>
                  <a:pt x="3052771" y="0"/>
                </a:moveTo>
                <a:cubicBezTo>
                  <a:pt x="2485936" y="19438"/>
                  <a:pt x="1919101" y="38877"/>
                  <a:pt x="1410583" y="139959"/>
                </a:cubicBezTo>
                <a:cubicBezTo>
                  <a:pt x="902065" y="241041"/>
                  <a:pt x="-44992" y="659363"/>
                  <a:pt x="1661" y="606490"/>
                </a:cubicBezTo>
              </a:path>
            </a:pathLst>
          </a:custGeom>
          <a:noFill/>
          <a:ln w="47625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3ED96EB-6022-4261-A5C1-CB190F8B4457}"/>
              </a:ext>
            </a:extLst>
          </p:cNvPr>
          <p:cNvSpPr/>
          <p:nvPr/>
        </p:nvSpPr>
        <p:spPr>
          <a:xfrm>
            <a:off x="2788920" y="2057400"/>
            <a:ext cx="2674620" cy="662940"/>
          </a:xfrm>
          <a:custGeom>
            <a:avLst/>
            <a:gdLst>
              <a:gd name="connsiteX0" fmla="*/ 2674620 w 2674620"/>
              <a:gd name="connsiteY0" fmla="*/ 0 h 662940"/>
              <a:gd name="connsiteX1" fmla="*/ 971550 w 2674620"/>
              <a:gd name="connsiteY1" fmla="*/ 125730 h 662940"/>
              <a:gd name="connsiteX2" fmla="*/ 0 w 2674620"/>
              <a:gd name="connsiteY2" fmla="*/ 662940 h 662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662940">
                <a:moveTo>
                  <a:pt x="2674620" y="0"/>
                </a:moveTo>
                <a:cubicBezTo>
                  <a:pt x="2045970" y="7620"/>
                  <a:pt x="1417320" y="15240"/>
                  <a:pt x="971550" y="125730"/>
                </a:cubicBezTo>
                <a:cubicBezTo>
                  <a:pt x="525780" y="236220"/>
                  <a:pt x="262890" y="449580"/>
                  <a:pt x="0" y="66294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13F22C4-0FC4-44FC-B218-ABA12445D48C}"/>
              </a:ext>
            </a:extLst>
          </p:cNvPr>
          <p:cNvSpPr/>
          <p:nvPr/>
        </p:nvSpPr>
        <p:spPr>
          <a:xfrm>
            <a:off x="3314700" y="3017520"/>
            <a:ext cx="2674620" cy="640080"/>
          </a:xfrm>
          <a:custGeom>
            <a:avLst/>
            <a:gdLst>
              <a:gd name="connsiteX0" fmla="*/ 2674620 w 2674620"/>
              <a:gd name="connsiteY0" fmla="*/ 0 h 640080"/>
              <a:gd name="connsiteX1" fmla="*/ 914400 w 2674620"/>
              <a:gd name="connsiteY1" fmla="*/ 240030 h 640080"/>
              <a:gd name="connsiteX2" fmla="*/ 0 w 267462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4620" h="640080">
                <a:moveTo>
                  <a:pt x="2674620" y="0"/>
                </a:moveTo>
                <a:cubicBezTo>
                  <a:pt x="2017395" y="66675"/>
                  <a:pt x="1360170" y="133350"/>
                  <a:pt x="914400" y="240030"/>
                </a:cubicBezTo>
                <a:cubicBezTo>
                  <a:pt x="468630" y="346710"/>
                  <a:pt x="152400" y="569595"/>
                  <a:pt x="0" y="64008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11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5F423-A9B8-48E2-8675-ED97ACE398E6}"/>
              </a:ext>
            </a:extLst>
          </p:cNvPr>
          <p:cNvSpPr txBox="1"/>
          <p:nvPr/>
        </p:nvSpPr>
        <p:spPr>
          <a:xfrm>
            <a:off x="1483460" y="558800"/>
            <a:ext cx="501436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8:A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9D9B21-D8AF-405C-8027-68A8330513C7}"/>
              </a:ext>
            </a:extLst>
          </p:cNvPr>
          <p:cNvSpPr txBox="1"/>
          <p:nvPr/>
        </p:nvSpPr>
        <p:spPr>
          <a:xfrm>
            <a:off x="566206" y="14967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2:B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7FFA5-DF87-4B95-94B1-7C5E5B993088}"/>
              </a:ext>
            </a:extLst>
          </p:cNvPr>
          <p:cNvSpPr txBox="1"/>
          <p:nvPr/>
        </p:nvSpPr>
        <p:spPr>
          <a:xfrm>
            <a:off x="2744042" y="1496745"/>
            <a:ext cx="51456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9:D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18485-8A61-4384-980D-F4FBBBA2FEC8}"/>
              </a:ext>
            </a:extLst>
          </p:cNvPr>
          <p:cNvSpPr txBox="1"/>
          <p:nvPr/>
        </p:nvSpPr>
        <p:spPr>
          <a:xfrm>
            <a:off x="1232742" y="2487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3:C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DABCD-A3C1-496B-A013-A5A6387E60B0}"/>
              </a:ext>
            </a:extLst>
          </p:cNvPr>
          <p:cNvSpPr txBox="1"/>
          <p:nvPr/>
        </p:nvSpPr>
        <p:spPr>
          <a:xfrm>
            <a:off x="2242606" y="2487345"/>
            <a:ext cx="501436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5:E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D949F-D6A3-4225-8699-F04DF6B4EF7B}"/>
              </a:ext>
            </a:extLst>
          </p:cNvPr>
          <p:cNvSpPr txBox="1"/>
          <p:nvPr/>
        </p:nvSpPr>
        <p:spPr>
          <a:xfrm>
            <a:off x="3258606" y="2487345"/>
            <a:ext cx="650454" cy="36933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10:Q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DA4183A-6219-4D8D-9547-E8BA07E47973}"/>
              </a:ext>
            </a:extLst>
          </p:cNvPr>
          <p:cNvCxnSpPr>
            <a:endCxn id="3" idx="0"/>
          </p:cNvCxnSpPr>
          <p:nvPr/>
        </p:nvCxnSpPr>
        <p:spPr>
          <a:xfrm flipH="1">
            <a:off x="816924" y="928132"/>
            <a:ext cx="666536" cy="56861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81898D-73D9-408F-B7D9-6F97F50D870A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984896" y="915537"/>
            <a:ext cx="1016428" cy="58120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988152-6CA4-465C-9A8B-541F11CCDD90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493324" y="1878672"/>
            <a:ext cx="2540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9DEE05-A480-4B1C-8973-4F45F35F4B3C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58606" y="1878672"/>
            <a:ext cx="325227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33550A-C1B4-4A69-9045-758407C9C5A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1067642" y="1878672"/>
            <a:ext cx="415818" cy="60867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B97A20-5751-45B5-BCA7-1F7B7E43BEB1}"/>
              </a:ext>
            </a:extLst>
          </p:cNvPr>
          <p:cNvSpPr txBox="1"/>
          <p:nvPr/>
        </p:nvSpPr>
        <p:spPr>
          <a:xfrm>
            <a:off x="2744042" y="3465350"/>
            <a:ext cx="514564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7:G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070105-96F1-443C-949D-1E13A5FF1CBA}"/>
              </a:ext>
            </a:extLst>
          </p:cNvPr>
          <p:cNvCxnSpPr>
            <a:cxnSpLocks/>
          </p:cNvCxnSpPr>
          <p:nvPr/>
        </p:nvCxnSpPr>
        <p:spPr>
          <a:xfrm flipH="1">
            <a:off x="3001324" y="2856677"/>
            <a:ext cx="254000" cy="608673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4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CA432305-10A3-40E6-9F47-2DBBCD7F9517}"/>
              </a:ext>
            </a:extLst>
          </p:cNvPr>
          <p:cNvSpPr/>
          <p:nvPr/>
        </p:nvSpPr>
        <p:spPr>
          <a:xfrm>
            <a:off x="2864499" y="699796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8B15821-4D8B-434F-9DCE-84D49793F459}"/>
              </a:ext>
            </a:extLst>
          </p:cNvPr>
          <p:cNvSpPr/>
          <p:nvPr/>
        </p:nvSpPr>
        <p:spPr>
          <a:xfrm>
            <a:off x="2335765" y="1281404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F9D8-4405-4421-8949-5F0F5E28ADB7}"/>
              </a:ext>
            </a:extLst>
          </p:cNvPr>
          <p:cNvSpPr/>
          <p:nvPr/>
        </p:nvSpPr>
        <p:spPr>
          <a:xfrm>
            <a:off x="1813250" y="1990531"/>
            <a:ext cx="223935" cy="223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674741-6DA8-495C-BA06-B7C97CBE1E44}"/>
              </a:ext>
            </a:extLst>
          </p:cNvPr>
          <p:cNvSpPr txBox="1"/>
          <p:nvPr/>
        </p:nvSpPr>
        <p:spPr>
          <a:xfrm>
            <a:off x="2320807" y="2652350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11000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BB8103-F307-40D4-B308-766FD8CBD029}"/>
              </a:ext>
            </a:extLst>
          </p:cNvPr>
          <p:cNvSpPr txBox="1"/>
          <p:nvPr/>
        </p:nvSpPr>
        <p:spPr>
          <a:xfrm>
            <a:off x="2804095" y="1928249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D7DFA-444E-4FB3-9175-BEC6C71EF861}"/>
              </a:ext>
            </a:extLst>
          </p:cNvPr>
          <p:cNvSpPr txBox="1"/>
          <p:nvPr/>
        </p:nvSpPr>
        <p:spPr>
          <a:xfrm>
            <a:off x="3344340" y="1372717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01010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CD783F-84F8-4AF9-AEB3-D17906BB6AE3}"/>
              </a:ext>
            </a:extLst>
          </p:cNvPr>
          <p:cNvSpPr txBox="1"/>
          <p:nvPr/>
        </p:nvSpPr>
        <p:spPr>
          <a:xfrm>
            <a:off x="755504" y="2627542"/>
            <a:ext cx="769763" cy="369332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11100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C1C825-A728-4CA3-AA57-C604CA2C6B1A}"/>
              </a:ext>
            </a:extLst>
          </p:cNvPr>
          <p:cNvCxnSpPr>
            <a:cxnSpLocks/>
            <a:stCxn id="15" idx="3"/>
            <a:endCxn id="16" idx="7"/>
          </p:cNvCxnSpPr>
          <p:nvPr/>
        </p:nvCxnSpPr>
        <p:spPr>
          <a:xfrm flipH="1">
            <a:off x="2526905" y="890936"/>
            <a:ext cx="370389" cy="4232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911A28-A080-4EB0-BBCC-2E71DECC59C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2004390" y="1504986"/>
            <a:ext cx="389836" cy="5183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D449C3-1CD8-4B04-860E-249F5E4E3703}"/>
              </a:ext>
            </a:extLst>
          </p:cNvPr>
          <p:cNvCxnSpPr>
            <a:cxnSpLocks/>
          </p:cNvCxnSpPr>
          <p:nvPr/>
        </p:nvCxnSpPr>
        <p:spPr>
          <a:xfrm flipH="1">
            <a:off x="1525267" y="2204279"/>
            <a:ext cx="370389" cy="42326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320555-EF6E-4E3A-9964-6E2CB085187F}"/>
              </a:ext>
            </a:extLst>
          </p:cNvPr>
          <p:cNvCxnSpPr>
            <a:cxnSpLocks/>
          </p:cNvCxnSpPr>
          <p:nvPr/>
        </p:nvCxnSpPr>
        <p:spPr>
          <a:xfrm>
            <a:off x="2506514" y="1436759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5678C44-1FA9-48B5-AABC-371C39B0EF86}"/>
              </a:ext>
            </a:extLst>
          </p:cNvPr>
          <p:cNvCxnSpPr>
            <a:cxnSpLocks/>
          </p:cNvCxnSpPr>
          <p:nvPr/>
        </p:nvCxnSpPr>
        <p:spPr>
          <a:xfrm>
            <a:off x="1992011" y="2170165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A442EF-95AF-4BAE-8B96-A550F03A12D4}"/>
              </a:ext>
            </a:extLst>
          </p:cNvPr>
          <p:cNvCxnSpPr>
            <a:cxnSpLocks/>
          </p:cNvCxnSpPr>
          <p:nvPr/>
        </p:nvCxnSpPr>
        <p:spPr>
          <a:xfrm>
            <a:off x="3033615" y="897324"/>
            <a:ext cx="310725" cy="49149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6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2D3FD3-1F64-447D-9F47-B5122A820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813296"/>
              </p:ext>
            </p:extLst>
          </p:nvPr>
        </p:nvGraphicFramePr>
        <p:xfrm>
          <a:off x="2860014" y="742526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388339-B346-484A-9A5C-AB6C94B68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04849"/>
              </p:ext>
            </p:extLst>
          </p:nvPr>
        </p:nvGraphicFramePr>
        <p:xfrm>
          <a:off x="1220496" y="1679362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AB237FC-7005-432B-9721-15E287839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350200"/>
              </p:ext>
            </p:extLst>
          </p:nvPr>
        </p:nvGraphicFramePr>
        <p:xfrm>
          <a:off x="287020" y="2654722"/>
          <a:ext cx="13830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F214AB2-56E3-4DB3-90BA-42E6B1ED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39116"/>
              </p:ext>
            </p:extLst>
          </p:nvPr>
        </p:nvGraphicFramePr>
        <p:xfrm>
          <a:off x="3963670" y="1693120"/>
          <a:ext cx="1383004" cy="366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751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57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661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B69020-D9F3-4443-8709-EBDFA9181A47}"/>
              </a:ext>
            </a:extLst>
          </p:cNvPr>
          <p:cNvCxnSpPr>
            <a:endCxn id="5" idx="0"/>
          </p:cNvCxnSpPr>
          <p:nvPr/>
        </p:nvCxnSpPr>
        <p:spPr>
          <a:xfrm flipH="1">
            <a:off x="1911998" y="927946"/>
            <a:ext cx="1105522" cy="7514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DBD77C-149C-44A3-9595-6484EE81DBAE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78522" y="1864782"/>
            <a:ext cx="757568" cy="789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C28045-1661-4416-9600-D8093DF20097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001122" y="932178"/>
            <a:ext cx="654050" cy="76094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12C35D-F7ED-413F-9EAD-0D26B9D8ADA1}"/>
              </a:ext>
            </a:extLst>
          </p:cNvPr>
          <p:cNvSpPr txBox="1"/>
          <p:nvPr/>
        </p:nvSpPr>
        <p:spPr>
          <a:xfrm>
            <a:off x="2866677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B9781-5A95-4E83-B22E-75709CA1EBF1}"/>
              </a:ext>
            </a:extLst>
          </p:cNvPr>
          <p:cNvSpPr txBox="1"/>
          <p:nvPr/>
        </p:nvSpPr>
        <p:spPr>
          <a:xfrm>
            <a:off x="324983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1E3243-B356-40FF-A31D-6C75F1FF4487}"/>
              </a:ext>
            </a:extLst>
          </p:cNvPr>
          <p:cNvSpPr txBox="1"/>
          <p:nvPr/>
        </p:nvSpPr>
        <p:spPr>
          <a:xfrm>
            <a:off x="358389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9669BA-EC4F-44D6-860D-E3AB76411734}"/>
              </a:ext>
            </a:extLst>
          </p:cNvPr>
          <p:cNvSpPr txBox="1"/>
          <p:nvPr/>
        </p:nvSpPr>
        <p:spPr>
          <a:xfrm>
            <a:off x="3934920" y="4015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24" name="Table 24">
            <a:extLst>
              <a:ext uri="{FF2B5EF4-FFF2-40B4-BE49-F238E27FC236}">
                <a16:creationId xmlns:a16="http://schemas.microsoft.com/office/drawing/2014/main" id="{07C1C54B-A9CD-4759-8548-7081B36B1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689438"/>
              </p:ext>
            </p:extLst>
          </p:nvPr>
        </p:nvGraphicFramePr>
        <p:xfrm>
          <a:off x="6577900" y="401558"/>
          <a:ext cx="3308604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07">
                  <a:extLst>
                    <a:ext uri="{9D8B030D-6E8A-4147-A177-3AD203B41FA5}">
                      <a16:colId xmlns:a16="http://schemas.microsoft.com/office/drawing/2014/main" val="3282243616"/>
                    </a:ext>
                  </a:extLst>
                </a:gridCol>
                <a:gridCol w="1349693">
                  <a:extLst>
                    <a:ext uri="{9D8B030D-6E8A-4147-A177-3AD203B41FA5}">
                      <a16:colId xmlns:a16="http://schemas.microsoft.com/office/drawing/2014/main" val="2495042902"/>
                    </a:ext>
                  </a:extLst>
                </a:gridCol>
                <a:gridCol w="1382204">
                  <a:extLst>
                    <a:ext uri="{9D8B030D-6E8A-4147-A177-3AD203B41FA5}">
                      <a16:colId xmlns:a16="http://schemas.microsoft.com/office/drawing/2014/main" val="4208035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Hashcode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Indexes</a:t>
                      </a:r>
                    </a:p>
                    <a:p>
                      <a:pPr algn="ctr"/>
                      <a:r>
                        <a:rPr lang="en-US" dirty="0"/>
                        <a:t> (Read </a:t>
                      </a:r>
                      <a:r>
                        <a:rPr lang="en-US" dirty="0" err="1"/>
                        <a:t>RtoL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0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| 01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| 1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2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01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| 1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58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 | 10 | 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| 2 |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4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11 |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3 | 3 |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91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 | 10 |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dirty="0"/>
                        <a:t>0 | 2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8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 | 00 |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| 0 |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5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4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9C611A4-7093-4ADC-B7D1-4C5C523FE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261562"/>
              </p:ext>
            </p:extLst>
          </p:nvPr>
        </p:nvGraphicFramePr>
        <p:xfrm>
          <a:off x="167952" y="719666"/>
          <a:ext cx="11840545" cy="28041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533514">
                  <a:extLst>
                    <a:ext uri="{9D8B030D-6E8A-4147-A177-3AD203B41FA5}">
                      <a16:colId xmlns:a16="http://schemas.microsoft.com/office/drawing/2014/main" val="319646950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28477940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355078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74388923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79498109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10408003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24872345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4128937629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45817988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641923507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86652622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223432712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2701968986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515522271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0885317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40243180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306724140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34431449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861552714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037457843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1812392298"/>
                    </a:ext>
                  </a:extLst>
                </a:gridCol>
                <a:gridCol w="490811">
                  <a:extLst>
                    <a:ext uri="{9D8B030D-6E8A-4147-A177-3AD203B41FA5}">
                      <a16:colId xmlns:a16="http://schemas.microsoft.com/office/drawing/2014/main" val="3749416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Hash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94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Hash 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73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Mask(hex)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02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Mask(dec)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440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bitPos</a:t>
                      </a:r>
                      <a:r>
                        <a:rPr lang="en-US" dirty="0"/>
                        <a:t> 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|0000|1000|0000|0000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|0000|0000|0010|0000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|0000|0001|0000|0000</a:t>
                      </a:r>
                    </a:p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|0000|0000|0000|0000</a:t>
                      </a:r>
                    </a:p>
                    <a:p>
                      <a:pPr algn="ctr"/>
                      <a:r>
                        <a:rPr lang="en-US" sz="1600" dirty="0"/>
                        <a:t>|0000|0000|1000|0000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12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bitPos</a:t>
                      </a:r>
                      <a:r>
                        <a:rPr lang="en-US" dirty="0"/>
                        <a:t> 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1000000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73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bitPos-1(hex)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7FFFFFF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FFFFFF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16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45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A3CCE60-E3B4-4FD2-A601-106C9B1C9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3540"/>
              </p:ext>
            </p:extLst>
          </p:nvPr>
        </p:nvGraphicFramePr>
        <p:xfrm>
          <a:off x="289248" y="719666"/>
          <a:ext cx="11631274" cy="22809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919480">
                  <a:extLst>
                    <a:ext uri="{9D8B030D-6E8A-4147-A177-3AD203B41FA5}">
                      <a16:colId xmlns:a16="http://schemas.microsoft.com/office/drawing/2014/main" val="2912328074"/>
                    </a:ext>
                  </a:extLst>
                </a:gridCol>
                <a:gridCol w="467042">
                  <a:extLst>
                    <a:ext uri="{9D8B030D-6E8A-4147-A177-3AD203B41FA5}">
                      <a16:colId xmlns:a16="http://schemas.microsoft.com/office/drawing/2014/main" val="2616051550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78842701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4115552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49994544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39126709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575050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25307014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97555588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10874889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8508479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29865246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04025933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886484110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57457786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18792288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410444656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9058650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7494111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78976278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69991905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43939916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413516882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700995509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73391130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82408714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642324965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2399992857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1859002922"/>
                    </a:ext>
                  </a:extLst>
                </a:gridCol>
                <a:gridCol w="365884">
                  <a:extLst>
                    <a:ext uri="{9D8B030D-6E8A-4147-A177-3AD203B41FA5}">
                      <a16:colId xmlns:a16="http://schemas.microsoft.com/office/drawing/2014/main" val="339443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470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155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87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bitPos</a:t>
                      </a:r>
                      <a:r>
                        <a:rPr lang="en-US" sz="1100" dirty="0"/>
                        <a:t>(21)-1</a:t>
                      </a:r>
                    </a:p>
                    <a:p>
                      <a:pPr algn="ctr"/>
                      <a:r>
                        <a:rPr lang="en-US" sz="1100" dirty="0"/>
                        <a:t>(bin)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633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&amp;&amp;&amp; 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3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Bitcount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88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22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7BEF9C1-DBA9-51CD-1C8C-C06B6718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327339"/>
              </p:ext>
            </p:extLst>
          </p:nvPr>
        </p:nvGraphicFramePr>
        <p:xfrm>
          <a:off x="2903360" y="1836356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161A5A7-FA8A-12D2-744E-8E43F47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095394"/>
              </p:ext>
            </p:extLst>
          </p:nvPr>
        </p:nvGraphicFramePr>
        <p:xfrm>
          <a:off x="7772253" y="1148354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815CF44-31FF-7098-E901-1338007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988622"/>
              </p:ext>
            </p:extLst>
          </p:nvPr>
        </p:nvGraphicFramePr>
        <p:xfrm>
          <a:off x="2306078" y="1148354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D339FCC-8509-8784-449F-6830BD47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198851"/>
              </p:ext>
            </p:extLst>
          </p:nvPr>
        </p:nvGraphicFramePr>
        <p:xfrm>
          <a:off x="4963559" y="235215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A028C29-826C-CB21-DF86-8D76B1546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304454"/>
              </p:ext>
            </p:extLst>
          </p:nvPr>
        </p:nvGraphicFramePr>
        <p:xfrm>
          <a:off x="24818" y="1834850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C6B0688-F39B-5545-5386-8D65D22C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916266"/>
              </p:ext>
            </p:extLst>
          </p:nvPr>
        </p:nvGraphicFramePr>
        <p:xfrm>
          <a:off x="1480951" y="1842407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FBE2935-6A38-BC91-EEC2-114ABE92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484923"/>
              </p:ext>
            </p:extLst>
          </p:nvPr>
        </p:nvGraphicFramePr>
        <p:xfrm>
          <a:off x="4323102" y="1842407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BFA2E28-4D56-8D24-97B4-BF5BE204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602083"/>
              </p:ext>
            </p:extLst>
          </p:nvPr>
        </p:nvGraphicFramePr>
        <p:xfrm>
          <a:off x="5915261" y="1842407"/>
          <a:ext cx="1338140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23CB0E7-D489-561F-9746-21E24FD1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225871"/>
              </p:ext>
            </p:extLst>
          </p:nvPr>
        </p:nvGraphicFramePr>
        <p:xfrm>
          <a:off x="7394289" y="1836356"/>
          <a:ext cx="1338140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AC07B5-F95E-C57B-A02B-BF31CC9F62E2}"/>
              </a:ext>
            </a:extLst>
          </p:cNvPr>
          <p:cNvCxnSpPr>
            <a:cxnSpLocks/>
          </p:cNvCxnSpPr>
          <p:nvPr/>
        </p:nvCxnSpPr>
        <p:spPr>
          <a:xfrm>
            <a:off x="8056058" y="1614177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6FC7C-90C0-703A-2D43-A0E9B4766518}"/>
              </a:ext>
            </a:extLst>
          </p:cNvPr>
          <p:cNvCxnSpPr>
            <a:cxnSpLocks/>
          </p:cNvCxnSpPr>
          <p:nvPr/>
        </p:nvCxnSpPr>
        <p:spPr>
          <a:xfrm>
            <a:off x="2121407" y="1594531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D0253F-1E3C-71C5-5C01-CB77D2C4B1AA}"/>
              </a:ext>
            </a:extLst>
          </p:cNvPr>
          <p:cNvCxnSpPr>
            <a:cxnSpLocks/>
          </p:cNvCxnSpPr>
          <p:nvPr/>
        </p:nvCxnSpPr>
        <p:spPr>
          <a:xfrm>
            <a:off x="3537774" y="1588480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F4B572-0978-6684-8842-A3198F175F82}"/>
              </a:ext>
            </a:extLst>
          </p:cNvPr>
          <p:cNvCxnSpPr>
            <a:cxnSpLocks/>
          </p:cNvCxnSpPr>
          <p:nvPr/>
        </p:nvCxnSpPr>
        <p:spPr>
          <a:xfrm>
            <a:off x="4963558" y="1588480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5658B4-C66A-910C-8223-14C0034E7FF0}"/>
              </a:ext>
            </a:extLst>
          </p:cNvPr>
          <p:cNvCxnSpPr>
            <a:cxnSpLocks/>
          </p:cNvCxnSpPr>
          <p:nvPr/>
        </p:nvCxnSpPr>
        <p:spPr>
          <a:xfrm>
            <a:off x="6585846" y="1630550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94E399-486E-89EE-6EA5-BA08077C13C7}"/>
              </a:ext>
            </a:extLst>
          </p:cNvPr>
          <p:cNvCxnSpPr>
            <a:cxnSpLocks/>
          </p:cNvCxnSpPr>
          <p:nvPr/>
        </p:nvCxnSpPr>
        <p:spPr>
          <a:xfrm>
            <a:off x="644118" y="1589684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FC61D23-9DD5-37C6-0F55-1D116DF7D2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675" y="1331233"/>
            <a:ext cx="1789244" cy="263297"/>
          </a:xfrm>
          <a:prstGeom prst="bentConnector3">
            <a:avLst>
              <a:gd name="adj1" fmla="val 100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15472C-C186-3C56-B0AB-245000182D27}"/>
              </a:ext>
            </a:extLst>
          </p:cNvPr>
          <p:cNvCxnSpPr/>
          <p:nvPr/>
        </p:nvCxnSpPr>
        <p:spPr>
          <a:xfrm rot="10800000" flipV="1">
            <a:off x="2121408" y="1331232"/>
            <a:ext cx="546223" cy="257247"/>
          </a:xfrm>
          <a:prstGeom prst="bentConnector3">
            <a:avLst>
              <a:gd name="adj1" fmla="val 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E08F7E4-A149-2EDE-BF72-E2D9CE09DE94}"/>
              </a:ext>
            </a:extLst>
          </p:cNvPr>
          <p:cNvCxnSpPr/>
          <p:nvPr/>
        </p:nvCxnSpPr>
        <p:spPr>
          <a:xfrm>
            <a:off x="2977468" y="1316118"/>
            <a:ext cx="560306" cy="282945"/>
          </a:xfrm>
          <a:prstGeom prst="bentConnector3">
            <a:avLst>
              <a:gd name="adj1" fmla="val 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0E611DC-5BF6-1439-77D3-E2BD83E856E9}"/>
              </a:ext>
            </a:extLst>
          </p:cNvPr>
          <p:cNvCxnSpPr>
            <a:cxnSpLocks/>
          </p:cNvCxnSpPr>
          <p:nvPr/>
        </p:nvCxnSpPr>
        <p:spPr>
          <a:xfrm>
            <a:off x="3160682" y="1316118"/>
            <a:ext cx="1802876" cy="298060"/>
          </a:xfrm>
          <a:prstGeom prst="bentConnector3">
            <a:avLst>
              <a:gd name="adj1" fmla="val 1003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8DF05E-6B1A-FD3B-4C5E-EC368F055C01}"/>
              </a:ext>
            </a:extLst>
          </p:cNvPr>
          <p:cNvCxnSpPr>
            <a:cxnSpLocks/>
          </p:cNvCxnSpPr>
          <p:nvPr/>
        </p:nvCxnSpPr>
        <p:spPr>
          <a:xfrm>
            <a:off x="2826730" y="898594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91DBD-781C-66B6-9401-6E33CBE4906B}"/>
              </a:ext>
            </a:extLst>
          </p:cNvPr>
          <p:cNvCxnSpPr>
            <a:cxnSpLocks/>
          </p:cNvCxnSpPr>
          <p:nvPr/>
        </p:nvCxnSpPr>
        <p:spPr>
          <a:xfrm>
            <a:off x="8301319" y="918369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7631E0D-D329-0B29-9AFB-689695ECC3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5144" y="425623"/>
            <a:ext cx="2228064" cy="465814"/>
          </a:xfrm>
          <a:prstGeom prst="bentConnector3">
            <a:avLst>
              <a:gd name="adj1" fmla="val 100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5B32C2-52D0-688E-0448-761B8FD375FA}"/>
              </a:ext>
            </a:extLst>
          </p:cNvPr>
          <p:cNvCxnSpPr>
            <a:cxnSpLocks/>
          </p:cNvCxnSpPr>
          <p:nvPr/>
        </p:nvCxnSpPr>
        <p:spPr>
          <a:xfrm>
            <a:off x="5373045" y="418094"/>
            <a:ext cx="2928274" cy="492813"/>
          </a:xfrm>
          <a:prstGeom prst="bentConnector3">
            <a:avLst>
              <a:gd name="adj1" fmla="val -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336E439-9529-E193-ACA5-6790564E0574}"/>
              </a:ext>
            </a:extLst>
          </p:cNvPr>
          <p:cNvSpPr txBox="1"/>
          <p:nvPr/>
        </p:nvSpPr>
        <p:spPr>
          <a:xfrm>
            <a:off x="1189885" y="1130487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8E3028-94E9-C65A-D48A-6CE6557632DD}"/>
              </a:ext>
            </a:extLst>
          </p:cNvPr>
          <p:cNvSpPr txBox="1"/>
          <p:nvPr/>
        </p:nvSpPr>
        <p:spPr>
          <a:xfrm>
            <a:off x="8124122" y="150138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D702C6-AAD7-C2D3-93C5-CF596EAB5F15}"/>
              </a:ext>
            </a:extLst>
          </p:cNvPr>
          <p:cNvSpPr txBox="1"/>
          <p:nvPr/>
        </p:nvSpPr>
        <p:spPr>
          <a:xfrm>
            <a:off x="6584331" y="658530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FB5FBD-EEF4-1B46-F985-AE602401E1AC}"/>
              </a:ext>
            </a:extLst>
          </p:cNvPr>
          <p:cNvSpPr txBox="1"/>
          <p:nvPr/>
        </p:nvSpPr>
        <p:spPr>
          <a:xfrm>
            <a:off x="3757558" y="18839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1E01DE-4FBC-2A3B-8742-A805FC5A1710}"/>
              </a:ext>
            </a:extLst>
          </p:cNvPr>
          <p:cNvSpPr txBox="1"/>
          <p:nvPr/>
        </p:nvSpPr>
        <p:spPr>
          <a:xfrm>
            <a:off x="6919395" y="1130487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1B7C4D-5DB8-F9FF-00AF-EBE35FF3811F}"/>
              </a:ext>
            </a:extLst>
          </p:cNvPr>
          <p:cNvSpPr txBox="1"/>
          <p:nvPr/>
        </p:nvSpPr>
        <p:spPr>
          <a:xfrm>
            <a:off x="1879649" y="1466798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62EF94-F0F4-19AC-BD81-5846201B05CF}"/>
              </a:ext>
            </a:extLst>
          </p:cNvPr>
          <p:cNvSpPr txBox="1"/>
          <p:nvPr/>
        </p:nvSpPr>
        <p:spPr>
          <a:xfrm>
            <a:off x="4061691" y="111624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5DE04B-EF76-BADF-EB00-FB1C631CA9F8}"/>
              </a:ext>
            </a:extLst>
          </p:cNvPr>
          <p:cNvSpPr txBox="1"/>
          <p:nvPr/>
        </p:nvSpPr>
        <p:spPr>
          <a:xfrm>
            <a:off x="3497248" y="147733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C9E61D1-697B-BDD6-BB8B-84B11E23FD7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584331" y="1331233"/>
            <a:ext cx="1187922" cy="298053"/>
          </a:xfrm>
          <a:prstGeom prst="bentConnector3">
            <a:avLst>
              <a:gd name="adj1" fmla="val 99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F5F0165-9F45-DDE3-2711-1060DD492AE5}"/>
              </a:ext>
            </a:extLst>
          </p:cNvPr>
          <p:cNvCxnSpPr/>
          <p:nvPr/>
        </p:nvCxnSpPr>
        <p:spPr>
          <a:xfrm rot="5400000">
            <a:off x="7967225" y="1427367"/>
            <a:ext cx="298054" cy="105785"/>
          </a:xfrm>
          <a:prstGeom prst="bentConnector3">
            <a:avLst>
              <a:gd name="adj1" fmla="val 956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4733DF-7A0F-A9FB-A677-FA6C18FEBAB8}"/>
              </a:ext>
            </a:extLst>
          </p:cNvPr>
          <p:cNvSpPr txBox="1"/>
          <p:nvPr/>
        </p:nvSpPr>
        <p:spPr>
          <a:xfrm>
            <a:off x="24818" y="207731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A26D36-F2A5-2BCC-22B1-29C260D1BF1E}"/>
              </a:ext>
            </a:extLst>
          </p:cNvPr>
          <p:cNvSpPr txBox="1"/>
          <p:nvPr/>
        </p:nvSpPr>
        <p:spPr>
          <a:xfrm>
            <a:off x="318430" y="2071015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237092-427D-732C-1C79-D2E067F02157}"/>
              </a:ext>
            </a:extLst>
          </p:cNvPr>
          <p:cNvSpPr txBox="1"/>
          <p:nvPr/>
        </p:nvSpPr>
        <p:spPr>
          <a:xfrm>
            <a:off x="648877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BA41CA-94B2-9336-7551-23621E3CA083}"/>
              </a:ext>
            </a:extLst>
          </p:cNvPr>
          <p:cNvSpPr txBox="1"/>
          <p:nvPr/>
        </p:nvSpPr>
        <p:spPr>
          <a:xfrm>
            <a:off x="951427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7AE106-57AA-671F-11BD-05FE3FFFFDD3}"/>
              </a:ext>
            </a:extLst>
          </p:cNvPr>
          <p:cNvSpPr txBox="1"/>
          <p:nvPr/>
        </p:nvSpPr>
        <p:spPr>
          <a:xfrm>
            <a:off x="1470464" y="207731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D8CF2E-2D9F-3353-DAE3-42B51A33B1B7}"/>
              </a:ext>
            </a:extLst>
          </p:cNvPr>
          <p:cNvSpPr txBox="1"/>
          <p:nvPr/>
        </p:nvSpPr>
        <p:spPr>
          <a:xfrm>
            <a:off x="1764076" y="2071015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38EA28-5E60-A7D2-50C7-E11A73257730}"/>
              </a:ext>
            </a:extLst>
          </p:cNvPr>
          <p:cNvSpPr txBox="1"/>
          <p:nvPr/>
        </p:nvSpPr>
        <p:spPr>
          <a:xfrm>
            <a:off x="2094523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A1B82A-78BB-0652-44C7-754E15981CD3}"/>
              </a:ext>
            </a:extLst>
          </p:cNvPr>
          <p:cNvSpPr txBox="1"/>
          <p:nvPr/>
        </p:nvSpPr>
        <p:spPr>
          <a:xfrm>
            <a:off x="2397073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0AF429-8E33-054C-E94F-A27296544848}"/>
              </a:ext>
            </a:extLst>
          </p:cNvPr>
          <p:cNvSpPr txBox="1"/>
          <p:nvPr/>
        </p:nvSpPr>
        <p:spPr>
          <a:xfrm>
            <a:off x="2865323" y="207731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557E66-14DB-BEA2-94C1-0474F43DCC44}"/>
              </a:ext>
            </a:extLst>
          </p:cNvPr>
          <p:cNvSpPr txBox="1"/>
          <p:nvPr/>
        </p:nvSpPr>
        <p:spPr>
          <a:xfrm>
            <a:off x="3158935" y="2071015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1A16E5-36FB-9055-9305-C38626CAA2CA}"/>
              </a:ext>
            </a:extLst>
          </p:cNvPr>
          <p:cNvSpPr txBox="1"/>
          <p:nvPr/>
        </p:nvSpPr>
        <p:spPr>
          <a:xfrm>
            <a:off x="3489382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20C1E2-844F-A1A7-10C8-7BC8B2E07D24}"/>
              </a:ext>
            </a:extLst>
          </p:cNvPr>
          <p:cNvSpPr txBox="1"/>
          <p:nvPr/>
        </p:nvSpPr>
        <p:spPr>
          <a:xfrm>
            <a:off x="3791932" y="2078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A3A615-869D-CB17-6E4D-32BC48736B82}"/>
              </a:ext>
            </a:extLst>
          </p:cNvPr>
          <p:cNvSpPr txBox="1"/>
          <p:nvPr/>
        </p:nvSpPr>
        <p:spPr>
          <a:xfrm>
            <a:off x="4314706" y="207566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079C85-024F-CDA6-7153-DC1FFFCAA7FA}"/>
              </a:ext>
            </a:extLst>
          </p:cNvPr>
          <p:cNvSpPr txBox="1"/>
          <p:nvPr/>
        </p:nvSpPr>
        <p:spPr>
          <a:xfrm>
            <a:off x="4608318" y="2069366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4076CF-6820-515B-6B33-028B5EE906A5}"/>
              </a:ext>
            </a:extLst>
          </p:cNvPr>
          <p:cNvSpPr txBox="1"/>
          <p:nvPr/>
        </p:nvSpPr>
        <p:spPr>
          <a:xfrm>
            <a:off x="4938765" y="207731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A542B-A63F-2C84-90CD-BEF341DFDC81}"/>
              </a:ext>
            </a:extLst>
          </p:cNvPr>
          <p:cNvSpPr txBox="1"/>
          <p:nvPr/>
        </p:nvSpPr>
        <p:spPr>
          <a:xfrm>
            <a:off x="5241315" y="207731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F98167-F68E-7A8F-64F9-F115C5157C0B}"/>
              </a:ext>
            </a:extLst>
          </p:cNvPr>
          <p:cNvSpPr txBox="1"/>
          <p:nvPr/>
        </p:nvSpPr>
        <p:spPr>
          <a:xfrm>
            <a:off x="5911031" y="204796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98E46E-AF9E-A2C4-B3E2-ADE47593BD38}"/>
              </a:ext>
            </a:extLst>
          </p:cNvPr>
          <p:cNvSpPr txBox="1"/>
          <p:nvPr/>
        </p:nvSpPr>
        <p:spPr>
          <a:xfrm>
            <a:off x="6204643" y="204166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FB3828-D472-41FB-5DC7-C876019C3451}"/>
              </a:ext>
            </a:extLst>
          </p:cNvPr>
          <p:cNvSpPr txBox="1"/>
          <p:nvPr/>
        </p:nvSpPr>
        <p:spPr>
          <a:xfrm>
            <a:off x="6535090" y="204961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ED08BB-36E7-DE6D-29D3-7E1B79A5EBA6}"/>
              </a:ext>
            </a:extLst>
          </p:cNvPr>
          <p:cNvSpPr txBox="1"/>
          <p:nvPr/>
        </p:nvSpPr>
        <p:spPr>
          <a:xfrm>
            <a:off x="6837640" y="204961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497265-31A1-9E3A-73A7-DE607BBD04B5}"/>
              </a:ext>
            </a:extLst>
          </p:cNvPr>
          <p:cNvSpPr txBox="1"/>
          <p:nvPr/>
        </p:nvSpPr>
        <p:spPr>
          <a:xfrm>
            <a:off x="7389131" y="204064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B1667F-D52D-B761-E8CA-93BC9D0902A3}"/>
              </a:ext>
            </a:extLst>
          </p:cNvPr>
          <p:cNvSpPr txBox="1"/>
          <p:nvPr/>
        </p:nvSpPr>
        <p:spPr>
          <a:xfrm>
            <a:off x="7682743" y="2034346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26C9C2-E787-24DA-DB1E-E5CDF01BC48C}"/>
              </a:ext>
            </a:extLst>
          </p:cNvPr>
          <p:cNvSpPr txBox="1"/>
          <p:nvPr/>
        </p:nvSpPr>
        <p:spPr>
          <a:xfrm>
            <a:off x="8013190" y="204229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4417A-2F8A-6557-F952-24E2B83CE9E5}"/>
              </a:ext>
            </a:extLst>
          </p:cNvPr>
          <p:cNvSpPr txBox="1"/>
          <p:nvPr/>
        </p:nvSpPr>
        <p:spPr>
          <a:xfrm>
            <a:off x="8315740" y="204229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80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7BEF9C1-DBA9-51CD-1C8C-C06B6718B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466889"/>
              </p:ext>
            </p:extLst>
          </p:nvPr>
        </p:nvGraphicFramePr>
        <p:xfrm>
          <a:off x="2903360" y="2947235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161A5A7-FA8A-12D2-744E-8E43F47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31781"/>
              </p:ext>
            </p:extLst>
          </p:nvPr>
        </p:nvGraphicFramePr>
        <p:xfrm>
          <a:off x="7772253" y="2259233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815CF44-31FF-7098-E901-1338007D4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7265"/>
              </p:ext>
            </p:extLst>
          </p:nvPr>
        </p:nvGraphicFramePr>
        <p:xfrm>
          <a:off x="2306078" y="2259233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D339FCC-8509-8784-449F-6830BD472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855127"/>
              </p:ext>
            </p:extLst>
          </p:nvPr>
        </p:nvGraphicFramePr>
        <p:xfrm>
          <a:off x="4963559" y="1346094"/>
          <a:ext cx="10581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3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26453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A028C29-826C-CB21-DF86-8D76B1546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859406"/>
              </p:ext>
            </p:extLst>
          </p:nvPr>
        </p:nvGraphicFramePr>
        <p:xfrm>
          <a:off x="24818" y="2945729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C6B0688-F39B-5545-5386-8D65D22C3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162497"/>
              </p:ext>
            </p:extLst>
          </p:nvPr>
        </p:nvGraphicFramePr>
        <p:xfrm>
          <a:off x="1480951" y="2953286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FBE2935-6A38-BC91-EEC2-114ABE92A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357534"/>
              </p:ext>
            </p:extLst>
          </p:nvPr>
        </p:nvGraphicFramePr>
        <p:xfrm>
          <a:off x="4323102" y="2953286"/>
          <a:ext cx="1280913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02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29337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12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4BFA2E28-4D56-8D24-97B4-BF5BE2048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409422"/>
              </p:ext>
            </p:extLst>
          </p:nvPr>
        </p:nvGraphicFramePr>
        <p:xfrm>
          <a:off x="5915261" y="2953286"/>
          <a:ext cx="1338140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16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17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18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19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F23CB0E7-D489-561F-9746-21E24FD1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744953"/>
              </p:ext>
            </p:extLst>
          </p:nvPr>
        </p:nvGraphicFramePr>
        <p:xfrm>
          <a:off x="7394289" y="2947235"/>
          <a:ext cx="1338140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20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21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22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23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9AC07B5-F95E-C57B-A02B-BF31CC9F62E2}"/>
              </a:ext>
            </a:extLst>
          </p:cNvPr>
          <p:cNvCxnSpPr>
            <a:cxnSpLocks/>
          </p:cNvCxnSpPr>
          <p:nvPr/>
        </p:nvCxnSpPr>
        <p:spPr>
          <a:xfrm>
            <a:off x="8056058" y="2725056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666FC7C-90C0-703A-2D43-A0E9B4766518}"/>
              </a:ext>
            </a:extLst>
          </p:cNvPr>
          <p:cNvCxnSpPr>
            <a:cxnSpLocks/>
          </p:cNvCxnSpPr>
          <p:nvPr/>
        </p:nvCxnSpPr>
        <p:spPr>
          <a:xfrm>
            <a:off x="2121407" y="2705410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D0253F-1E3C-71C5-5C01-CB77D2C4B1AA}"/>
              </a:ext>
            </a:extLst>
          </p:cNvPr>
          <p:cNvCxnSpPr>
            <a:cxnSpLocks/>
          </p:cNvCxnSpPr>
          <p:nvPr/>
        </p:nvCxnSpPr>
        <p:spPr>
          <a:xfrm>
            <a:off x="3537774" y="2699359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6F4B572-0978-6684-8842-A3198F175F82}"/>
              </a:ext>
            </a:extLst>
          </p:cNvPr>
          <p:cNvCxnSpPr>
            <a:cxnSpLocks/>
          </p:cNvCxnSpPr>
          <p:nvPr/>
        </p:nvCxnSpPr>
        <p:spPr>
          <a:xfrm>
            <a:off x="4963558" y="2699359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85658B4-C66A-910C-8223-14C0034E7FF0}"/>
              </a:ext>
            </a:extLst>
          </p:cNvPr>
          <p:cNvCxnSpPr>
            <a:cxnSpLocks/>
          </p:cNvCxnSpPr>
          <p:nvPr/>
        </p:nvCxnSpPr>
        <p:spPr>
          <a:xfrm>
            <a:off x="6585846" y="2741429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94E399-486E-89EE-6EA5-BA08077C13C7}"/>
              </a:ext>
            </a:extLst>
          </p:cNvPr>
          <p:cNvCxnSpPr>
            <a:cxnSpLocks/>
          </p:cNvCxnSpPr>
          <p:nvPr/>
        </p:nvCxnSpPr>
        <p:spPr>
          <a:xfrm>
            <a:off x="644118" y="2700563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AFC61D23-9DD5-37C6-0F55-1D116DF7D28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1675" y="2442112"/>
            <a:ext cx="1789244" cy="263297"/>
          </a:xfrm>
          <a:prstGeom prst="bentConnector3">
            <a:avLst>
              <a:gd name="adj1" fmla="val 1002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15472C-C186-3C56-B0AB-245000182D27}"/>
              </a:ext>
            </a:extLst>
          </p:cNvPr>
          <p:cNvCxnSpPr/>
          <p:nvPr/>
        </p:nvCxnSpPr>
        <p:spPr>
          <a:xfrm rot="10800000" flipV="1">
            <a:off x="2121408" y="2442111"/>
            <a:ext cx="546223" cy="257247"/>
          </a:xfrm>
          <a:prstGeom prst="bentConnector3">
            <a:avLst>
              <a:gd name="adj1" fmla="val 1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E08F7E4-A149-2EDE-BF72-E2D9CE09DE94}"/>
              </a:ext>
            </a:extLst>
          </p:cNvPr>
          <p:cNvCxnSpPr/>
          <p:nvPr/>
        </p:nvCxnSpPr>
        <p:spPr>
          <a:xfrm>
            <a:off x="2977468" y="2426997"/>
            <a:ext cx="560306" cy="282945"/>
          </a:xfrm>
          <a:prstGeom prst="bentConnector3">
            <a:avLst>
              <a:gd name="adj1" fmla="val 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0E611DC-5BF6-1439-77D3-E2BD83E856E9}"/>
              </a:ext>
            </a:extLst>
          </p:cNvPr>
          <p:cNvCxnSpPr>
            <a:cxnSpLocks/>
          </p:cNvCxnSpPr>
          <p:nvPr/>
        </p:nvCxnSpPr>
        <p:spPr>
          <a:xfrm>
            <a:off x="3160682" y="2426997"/>
            <a:ext cx="1802876" cy="298060"/>
          </a:xfrm>
          <a:prstGeom prst="bentConnector3">
            <a:avLst>
              <a:gd name="adj1" fmla="val 1003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8DF05E-6B1A-FD3B-4C5E-EC368F055C01}"/>
              </a:ext>
            </a:extLst>
          </p:cNvPr>
          <p:cNvCxnSpPr>
            <a:cxnSpLocks/>
          </p:cNvCxnSpPr>
          <p:nvPr/>
        </p:nvCxnSpPr>
        <p:spPr>
          <a:xfrm>
            <a:off x="2826730" y="2009473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4891DBD-781C-66B6-9401-6E33CBE4906B}"/>
              </a:ext>
            </a:extLst>
          </p:cNvPr>
          <p:cNvCxnSpPr>
            <a:cxnSpLocks/>
          </p:cNvCxnSpPr>
          <p:nvPr/>
        </p:nvCxnSpPr>
        <p:spPr>
          <a:xfrm>
            <a:off x="8301319" y="2029248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47631E0D-D329-0B29-9AFB-689695ECC3EF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35144" y="1536502"/>
            <a:ext cx="2228064" cy="465814"/>
          </a:xfrm>
          <a:prstGeom prst="bentConnector3">
            <a:avLst>
              <a:gd name="adj1" fmla="val 100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A5B32C2-52D0-688E-0448-761B8FD375FA}"/>
              </a:ext>
            </a:extLst>
          </p:cNvPr>
          <p:cNvCxnSpPr>
            <a:cxnSpLocks/>
          </p:cNvCxnSpPr>
          <p:nvPr/>
        </p:nvCxnSpPr>
        <p:spPr>
          <a:xfrm>
            <a:off x="5373045" y="1528973"/>
            <a:ext cx="2928274" cy="492813"/>
          </a:xfrm>
          <a:prstGeom prst="bentConnector3">
            <a:avLst>
              <a:gd name="adj1" fmla="val -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336E439-9529-E193-ACA5-6790564E0574}"/>
              </a:ext>
            </a:extLst>
          </p:cNvPr>
          <p:cNvSpPr txBox="1"/>
          <p:nvPr/>
        </p:nvSpPr>
        <p:spPr>
          <a:xfrm>
            <a:off x="1189885" y="2241366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48E3028-94E9-C65A-D48A-6CE6557632DD}"/>
              </a:ext>
            </a:extLst>
          </p:cNvPr>
          <p:cNvSpPr txBox="1"/>
          <p:nvPr/>
        </p:nvSpPr>
        <p:spPr>
          <a:xfrm>
            <a:off x="8124122" y="261226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D702C6-AAD7-C2D3-93C5-CF596EAB5F15}"/>
              </a:ext>
            </a:extLst>
          </p:cNvPr>
          <p:cNvSpPr txBox="1"/>
          <p:nvPr/>
        </p:nvSpPr>
        <p:spPr>
          <a:xfrm>
            <a:off x="6584331" y="1769409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5FB5FBD-EEF4-1B46-F985-AE602401E1AC}"/>
              </a:ext>
            </a:extLst>
          </p:cNvPr>
          <p:cNvSpPr txBox="1"/>
          <p:nvPr/>
        </p:nvSpPr>
        <p:spPr>
          <a:xfrm>
            <a:off x="3757558" y="129927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C1E01DE-4FBC-2A3B-8742-A805FC5A1710}"/>
              </a:ext>
            </a:extLst>
          </p:cNvPr>
          <p:cNvSpPr txBox="1"/>
          <p:nvPr/>
        </p:nvSpPr>
        <p:spPr>
          <a:xfrm>
            <a:off x="6919395" y="2241366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11B7C4D-5DB8-F9FF-00AF-EBE35FF3811F}"/>
              </a:ext>
            </a:extLst>
          </p:cNvPr>
          <p:cNvSpPr txBox="1"/>
          <p:nvPr/>
        </p:nvSpPr>
        <p:spPr>
          <a:xfrm>
            <a:off x="1879649" y="2577677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D62EF94-F0F4-19AC-BD81-5846201B05CF}"/>
              </a:ext>
            </a:extLst>
          </p:cNvPr>
          <p:cNvSpPr txBox="1"/>
          <p:nvPr/>
        </p:nvSpPr>
        <p:spPr>
          <a:xfrm>
            <a:off x="4061691" y="222712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95DE04B-EF76-BADF-EB00-FB1C631CA9F8}"/>
              </a:ext>
            </a:extLst>
          </p:cNvPr>
          <p:cNvSpPr txBox="1"/>
          <p:nvPr/>
        </p:nvSpPr>
        <p:spPr>
          <a:xfrm>
            <a:off x="3497248" y="258821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8C9E61D1-697B-BDD6-BB8B-84B11E23FD7F}"/>
              </a:ext>
            </a:extLst>
          </p:cNvPr>
          <p:cNvCxnSpPr>
            <a:cxnSpLocks/>
            <a:stCxn id="11" idx="1"/>
          </p:cNvCxnSpPr>
          <p:nvPr/>
        </p:nvCxnSpPr>
        <p:spPr>
          <a:xfrm rot="10800000" flipV="1">
            <a:off x="6584331" y="2442112"/>
            <a:ext cx="1187922" cy="298053"/>
          </a:xfrm>
          <a:prstGeom prst="bentConnector3">
            <a:avLst>
              <a:gd name="adj1" fmla="val 996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F5F0165-9F45-DDE3-2711-1060DD492AE5}"/>
              </a:ext>
            </a:extLst>
          </p:cNvPr>
          <p:cNvCxnSpPr/>
          <p:nvPr/>
        </p:nvCxnSpPr>
        <p:spPr>
          <a:xfrm rot="5400000">
            <a:off x="7967225" y="2538246"/>
            <a:ext cx="298054" cy="105785"/>
          </a:xfrm>
          <a:prstGeom prst="bentConnector3">
            <a:avLst>
              <a:gd name="adj1" fmla="val 9563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C4733DF-7A0F-A9FB-A677-FA6C18FEBAB8}"/>
              </a:ext>
            </a:extLst>
          </p:cNvPr>
          <p:cNvSpPr txBox="1"/>
          <p:nvPr/>
        </p:nvSpPr>
        <p:spPr>
          <a:xfrm>
            <a:off x="24818" y="318819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A26D36-F2A5-2BCC-22B1-29C260D1BF1E}"/>
              </a:ext>
            </a:extLst>
          </p:cNvPr>
          <p:cNvSpPr txBox="1"/>
          <p:nvPr/>
        </p:nvSpPr>
        <p:spPr>
          <a:xfrm>
            <a:off x="318430" y="318189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D237092-427D-732C-1C79-D2E067F02157}"/>
              </a:ext>
            </a:extLst>
          </p:cNvPr>
          <p:cNvSpPr txBox="1"/>
          <p:nvPr/>
        </p:nvSpPr>
        <p:spPr>
          <a:xfrm>
            <a:off x="648877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FBA41CA-94B2-9336-7551-23621E3CA083}"/>
              </a:ext>
            </a:extLst>
          </p:cNvPr>
          <p:cNvSpPr txBox="1"/>
          <p:nvPr/>
        </p:nvSpPr>
        <p:spPr>
          <a:xfrm>
            <a:off x="951427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7AE106-57AA-671F-11BD-05FE3FFFFDD3}"/>
              </a:ext>
            </a:extLst>
          </p:cNvPr>
          <p:cNvSpPr txBox="1"/>
          <p:nvPr/>
        </p:nvSpPr>
        <p:spPr>
          <a:xfrm>
            <a:off x="1470464" y="318819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CD8CF2E-2D9F-3353-DAE3-42B51A33B1B7}"/>
              </a:ext>
            </a:extLst>
          </p:cNvPr>
          <p:cNvSpPr txBox="1"/>
          <p:nvPr/>
        </p:nvSpPr>
        <p:spPr>
          <a:xfrm>
            <a:off x="1764076" y="318189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E38EA28-5E60-A7D2-50C7-E11A73257730}"/>
              </a:ext>
            </a:extLst>
          </p:cNvPr>
          <p:cNvSpPr txBox="1"/>
          <p:nvPr/>
        </p:nvSpPr>
        <p:spPr>
          <a:xfrm>
            <a:off x="2094523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8A1B82A-78BB-0652-44C7-754E15981CD3}"/>
              </a:ext>
            </a:extLst>
          </p:cNvPr>
          <p:cNvSpPr txBox="1"/>
          <p:nvPr/>
        </p:nvSpPr>
        <p:spPr>
          <a:xfrm>
            <a:off x="2397073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40AF429-8E33-054C-E94F-A27296544848}"/>
              </a:ext>
            </a:extLst>
          </p:cNvPr>
          <p:cNvSpPr txBox="1"/>
          <p:nvPr/>
        </p:nvSpPr>
        <p:spPr>
          <a:xfrm>
            <a:off x="2865323" y="318819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E557E66-14DB-BEA2-94C1-0474F43DCC44}"/>
              </a:ext>
            </a:extLst>
          </p:cNvPr>
          <p:cNvSpPr txBox="1"/>
          <p:nvPr/>
        </p:nvSpPr>
        <p:spPr>
          <a:xfrm>
            <a:off x="3158935" y="3181894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51A16E5-36FB-9055-9305-C38626CAA2CA}"/>
              </a:ext>
            </a:extLst>
          </p:cNvPr>
          <p:cNvSpPr txBox="1"/>
          <p:nvPr/>
        </p:nvSpPr>
        <p:spPr>
          <a:xfrm>
            <a:off x="3489382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E20C1E2-844F-A1A7-10C8-7BC8B2E07D24}"/>
              </a:ext>
            </a:extLst>
          </p:cNvPr>
          <p:cNvSpPr txBox="1"/>
          <p:nvPr/>
        </p:nvSpPr>
        <p:spPr>
          <a:xfrm>
            <a:off x="3791932" y="3189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CA3A615-869D-CB17-6E4D-32BC48736B82}"/>
              </a:ext>
            </a:extLst>
          </p:cNvPr>
          <p:cNvSpPr txBox="1"/>
          <p:nvPr/>
        </p:nvSpPr>
        <p:spPr>
          <a:xfrm>
            <a:off x="4314706" y="318654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F079C85-024F-CDA6-7153-DC1FFFCAA7FA}"/>
              </a:ext>
            </a:extLst>
          </p:cNvPr>
          <p:cNvSpPr txBox="1"/>
          <p:nvPr/>
        </p:nvSpPr>
        <p:spPr>
          <a:xfrm>
            <a:off x="4608318" y="3180245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C4076CF-6820-515B-6B33-028B5EE906A5}"/>
              </a:ext>
            </a:extLst>
          </p:cNvPr>
          <p:cNvSpPr txBox="1"/>
          <p:nvPr/>
        </p:nvSpPr>
        <p:spPr>
          <a:xfrm>
            <a:off x="4938765" y="318819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3A542B-A63F-2C84-90CD-BEF341DFDC81}"/>
              </a:ext>
            </a:extLst>
          </p:cNvPr>
          <p:cNvSpPr txBox="1"/>
          <p:nvPr/>
        </p:nvSpPr>
        <p:spPr>
          <a:xfrm>
            <a:off x="5241315" y="318819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CF98167-F68E-7A8F-64F9-F115C5157C0B}"/>
              </a:ext>
            </a:extLst>
          </p:cNvPr>
          <p:cNvSpPr txBox="1"/>
          <p:nvPr/>
        </p:nvSpPr>
        <p:spPr>
          <a:xfrm>
            <a:off x="5911031" y="3158841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98E46E-AF9E-A2C4-B3E2-ADE47593BD38}"/>
              </a:ext>
            </a:extLst>
          </p:cNvPr>
          <p:cNvSpPr txBox="1"/>
          <p:nvPr/>
        </p:nvSpPr>
        <p:spPr>
          <a:xfrm>
            <a:off x="6204643" y="315254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3FB3828-D472-41FB-5DC7-C876019C3451}"/>
              </a:ext>
            </a:extLst>
          </p:cNvPr>
          <p:cNvSpPr txBox="1"/>
          <p:nvPr/>
        </p:nvSpPr>
        <p:spPr>
          <a:xfrm>
            <a:off x="6535090" y="3160490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ED08BB-36E7-DE6D-29D3-7E1B79A5EBA6}"/>
              </a:ext>
            </a:extLst>
          </p:cNvPr>
          <p:cNvSpPr txBox="1"/>
          <p:nvPr/>
        </p:nvSpPr>
        <p:spPr>
          <a:xfrm>
            <a:off x="6837640" y="3160490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8497265-31A1-9E3A-73A7-DE607BBD04B5}"/>
              </a:ext>
            </a:extLst>
          </p:cNvPr>
          <p:cNvSpPr txBox="1"/>
          <p:nvPr/>
        </p:nvSpPr>
        <p:spPr>
          <a:xfrm>
            <a:off x="7389131" y="3151523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8B1667F-D52D-B761-E8CA-93BC9D0902A3}"/>
              </a:ext>
            </a:extLst>
          </p:cNvPr>
          <p:cNvSpPr txBox="1"/>
          <p:nvPr/>
        </p:nvSpPr>
        <p:spPr>
          <a:xfrm>
            <a:off x="7682743" y="3145225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826C9C2-E787-24DA-DB1E-E5CDF01BC48C}"/>
              </a:ext>
            </a:extLst>
          </p:cNvPr>
          <p:cNvSpPr txBox="1"/>
          <p:nvPr/>
        </p:nvSpPr>
        <p:spPr>
          <a:xfrm>
            <a:off x="8013190" y="315317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</a:t>
            </a:r>
            <a:endParaRPr lang="en-US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94417A-2F8A-6557-F952-24E2B83CE9E5}"/>
              </a:ext>
            </a:extLst>
          </p:cNvPr>
          <p:cNvSpPr txBox="1"/>
          <p:nvPr/>
        </p:nvSpPr>
        <p:spPr>
          <a:xfrm>
            <a:off x="8315740" y="3153172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11</a:t>
            </a:r>
            <a:endParaRPr lang="en-US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E3E2281E-2188-48FE-8BE5-DB5AC477E5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31751"/>
              </p:ext>
            </p:extLst>
          </p:nvPr>
        </p:nvGraphicFramePr>
        <p:xfrm>
          <a:off x="3664458" y="281814"/>
          <a:ext cx="1336252" cy="315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63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34063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  <a:gridCol w="334063">
                  <a:extLst>
                    <a:ext uri="{9D8B030D-6E8A-4147-A177-3AD203B41FA5}">
                      <a16:colId xmlns:a16="http://schemas.microsoft.com/office/drawing/2014/main" val="1546872597"/>
                    </a:ext>
                  </a:extLst>
                </a:gridCol>
                <a:gridCol w="334063">
                  <a:extLst>
                    <a:ext uri="{9D8B030D-6E8A-4147-A177-3AD203B41FA5}">
                      <a16:colId xmlns:a16="http://schemas.microsoft.com/office/drawing/2014/main" val="3299473191"/>
                    </a:ext>
                  </a:extLst>
                </a:gridCol>
              </a:tblGrid>
              <a:tr h="315189"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B5F71F-408B-6826-0022-AC194C91BB0D}"/>
              </a:ext>
            </a:extLst>
          </p:cNvPr>
          <p:cNvCxnSpPr>
            <a:cxnSpLocks/>
          </p:cNvCxnSpPr>
          <p:nvPr/>
        </p:nvCxnSpPr>
        <p:spPr>
          <a:xfrm>
            <a:off x="5483808" y="1098218"/>
            <a:ext cx="0" cy="24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875BA74-D484-693E-5ABF-46FFDF67C274}"/>
              </a:ext>
            </a:extLst>
          </p:cNvPr>
          <p:cNvCxnSpPr>
            <a:cxnSpLocks/>
          </p:cNvCxnSpPr>
          <p:nvPr/>
        </p:nvCxnSpPr>
        <p:spPr>
          <a:xfrm>
            <a:off x="4506324" y="433487"/>
            <a:ext cx="977484" cy="664729"/>
          </a:xfrm>
          <a:prstGeom prst="bentConnector3">
            <a:avLst>
              <a:gd name="adj1" fmla="val -10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FA5CB23-1D86-60F8-3904-B7A5E4267A03}"/>
              </a:ext>
            </a:extLst>
          </p:cNvPr>
          <p:cNvCxnSpPr/>
          <p:nvPr/>
        </p:nvCxnSpPr>
        <p:spPr>
          <a:xfrm>
            <a:off x="4799936" y="433487"/>
            <a:ext cx="1404707" cy="332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35A5EC5-C4E5-63D4-7442-F5EE3BC9D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541538"/>
              </p:ext>
            </p:extLst>
          </p:nvPr>
        </p:nvGraphicFramePr>
        <p:xfrm>
          <a:off x="6209517" y="659689"/>
          <a:ext cx="650038" cy="228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87">
                  <a:extLst>
                    <a:ext uri="{9D8B030D-6E8A-4147-A177-3AD203B41FA5}">
                      <a16:colId xmlns:a16="http://schemas.microsoft.com/office/drawing/2014/main" val="2067289421"/>
                    </a:ext>
                  </a:extLst>
                </a:gridCol>
                <a:gridCol w="344051">
                  <a:extLst>
                    <a:ext uri="{9D8B030D-6E8A-4147-A177-3AD203B41FA5}">
                      <a16:colId xmlns:a16="http://schemas.microsoft.com/office/drawing/2014/main" val="1676057250"/>
                    </a:ext>
                  </a:extLst>
                </a:gridCol>
              </a:tblGrid>
              <a:tr h="228218">
                <a:tc>
                  <a:txBody>
                    <a:bodyPr/>
                    <a:lstStyle/>
                    <a:p>
                      <a:r>
                        <a:rPr lang="en-US" sz="800" dirty="0"/>
                        <a:t>24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25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20416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2E8A52F8-7B6B-63B3-20EE-0732F54D1243}"/>
              </a:ext>
            </a:extLst>
          </p:cNvPr>
          <p:cNvSpPr txBox="1"/>
          <p:nvPr/>
        </p:nvSpPr>
        <p:spPr>
          <a:xfrm>
            <a:off x="6204359" y="863977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00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01AF46-FF45-861E-091A-E34F6A403C44}"/>
              </a:ext>
            </a:extLst>
          </p:cNvPr>
          <p:cNvSpPr txBox="1"/>
          <p:nvPr/>
        </p:nvSpPr>
        <p:spPr>
          <a:xfrm>
            <a:off x="6497971" y="857679"/>
            <a:ext cx="383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01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B4445-8541-8DDA-5049-7A2F5DC56C7C}"/>
              </a:ext>
            </a:extLst>
          </p:cNvPr>
          <p:cNvSpPr txBox="1"/>
          <p:nvPr/>
        </p:nvSpPr>
        <p:spPr>
          <a:xfrm>
            <a:off x="3577263" y="63500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count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C9660D-DC7F-E3FE-35D0-8942BD298EDD}"/>
              </a:ext>
            </a:extLst>
          </p:cNvPr>
          <p:cNvSpPr txBox="1"/>
          <p:nvPr/>
        </p:nvSpPr>
        <p:spPr>
          <a:xfrm>
            <a:off x="3949176" y="58264"/>
            <a:ext cx="412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shift</a:t>
            </a:r>
          </a:p>
        </p:txBody>
      </p:sp>
    </p:spTree>
    <p:extLst>
      <p:ext uri="{BB962C8B-B14F-4D97-AF65-F5344CB8AC3E}">
        <p14:creationId xmlns:p14="http://schemas.microsoft.com/office/powerpoint/2010/main" val="154513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577</Words>
  <Application>Microsoft Office PowerPoint</Application>
  <PresentationFormat>Widescreen</PresentationFormat>
  <Paragraphs>401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David</dc:creator>
  <cp:lastModifiedBy>David Miller</cp:lastModifiedBy>
  <cp:revision>12</cp:revision>
  <dcterms:created xsi:type="dcterms:W3CDTF">2021-08-24T13:55:31Z</dcterms:created>
  <dcterms:modified xsi:type="dcterms:W3CDTF">2023-02-08T05:38:50Z</dcterms:modified>
</cp:coreProperties>
</file>