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0B0-5159-4A11-A7C2-2CC2A2EF2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D3E9-51CF-49BF-9C52-BAC982E5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E761-3D96-40C6-BACC-31D66BAB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8975-9566-4E11-A03B-2BD9F18E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160C-1A08-4616-B234-85AB035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4060-EE50-4D45-87E8-9539CEFE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BF7D-2780-4DEF-9FA6-AB8926D5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1B98-EEAC-4786-A342-5DBA341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BD4F-A118-4774-BE93-5361007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A023-0E21-457A-92FF-3F672E8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56CAA-41C1-44E4-AC8A-AFC63000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396A-7D16-434B-9983-6F79ABE38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84AC-BBB6-455D-BAE9-A461BD41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38F0-EF94-4CAC-A962-F8CB00CD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B1A2-5F78-4551-B4A7-AD5E1DAC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56FB-9B26-424D-899A-979BEA6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C7AB-53D3-44A9-95A4-877235BD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325C-C73B-4C6A-995A-5877D6D8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E89D-0EA3-4FE1-B154-2B2833F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57F8-CEF6-4A64-A26C-EB08F9B5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60FF-54E8-4584-9F43-CEC49900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C6B-5CF5-4B78-A7D6-6665580D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4D8F-B00C-4F89-BA57-EFAA0B8C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51CA-23B2-4C5B-B217-6F0FCD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9136-637D-4F4E-BB79-5F16686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8A42-D0A2-4E66-986D-9F83CB0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3FDA-952D-4393-8B54-70174773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5DC4-A02A-4316-8AA7-AAEAB7E8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3BD-A974-4B1D-B423-1CC32344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0D83-4F01-4B41-8AE2-4D708C4C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58DD-7F7C-43DC-80F4-588875E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38D-4F88-4638-9554-610B81E5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B508-7969-4982-A563-B3742E0C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C8C77-0995-4070-826D-414CC510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94DFD-C684-4670-95EA-11D8AB67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B939F-1131-47F5-A94D-508E17EEF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83688-41DB-4C46-A0E1-B234C478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0CA17-97D1-4DEB-BC46-B543F98F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B024-4193-44DF-8E33-6C957825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9E84-BC40-4436-8E9A-0F8A0B0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C5CD-E341-4BE7-BF73-84652CA6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4503-BB04-418D-9BE5-4748CED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17F7E-18D9-494F-A057-5DB08C0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2EE07-A9BB-46CA-8297-28FA104E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7B422-55BA-450C-9F4F-F90454C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AE0C-8E24-4C04-B558-8E60CA4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E7EB-27F9-4D49-91F8-D16F6817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3C0F-CC46-4460-ACA5-FE0A9811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7C723-B485-4069-9602-00295493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6352-55E5-443C-B4FE-513EB46B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BB635-2AA1-4C1F-8442-2A2B1D32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1961-4C07-4BB5-BC4A-88A1B691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6AC3-D2B3-45EE-85D5-9045EF25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81B0-04C8-4942-8966-E2511E4D9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7CA8-83FB-4F24-AE7D-0E2671BD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A8712-4964-463B-8AC3-432CD628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E2BC8-116F-4DFC-A902-64B1E1D5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7E93-9784-426F-A08D-671E286B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7FF3-FF9D-4A84-B072-AFC3C1ED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D109-3473-4DFE-98F2-09A9F1D3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16D2-C2D2-44DC-9421-CD28BF66D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B33E-7FDC-4712-ACD2-128977CCD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2068-A82F-472D-BA63-78D563F99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6F7D-2E3E-44CE-BDFB-B03A681E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95BB3-B51C-481C-AD41-60284CC6E984}"/>
              </a:ext>
            </a:extLst>
          </p:cNvPr>
          <p:cNvSpPr txBox="1"/>
          <p:nvPr/>
        </p:nvSpPr>
        <p:spPr>
          <a:xfrm>
            <a:off x="1549400" y="787400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0EADF-A3A6-4A8C-B3F3-94F36433F902}"/>
              </a:ext>
            </a:extLst>
          </p:cNvPr>
          <p:cNvSpPr txBox="1"/>
          <p:nvPr/>
        </p:nvSpPr>
        <p:spPr>
          <a:xfrm>
            <a:off x="632146" y="1725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0D13E-3084-4965-81E4-FE0F4EA0CA0B}"/>
              </a:ext>
            </a:extLst>
          </p:cNvPr>
          <p:cNvSpPr txBox="1"/>
          <p:nvPr/>
        </p:nvSpPr>
        <p:spPr>
          <a:xfrm>
            <a:off x="2809982" y="1725345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E7FCF-087D-47E2-94B8-F9513CF35A22}"/>
              </a:ext>
            </a:extLst>
          </p:cNvPr>
          <p:cNvSpPr txBox="1"/>
          <p:nvPr/>
        </p:nvSpPr>
        <p:spPr>
          <a:xfrm>
            <a:off x="1298682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2C812-E308-4095-8EF1-B4F160838F66}"/>
              </a:ext>
            </a:extLst>
          </p:cNvPr>
          <p:cNvSpPr txBox="1"/>
          <p:nvPr/>
        </p:nvSpPr>
        <p:spPr>
          <a:xfrm>
            <a:off x="2308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3F96A-D172-4E58-B9D7-6986C3813685}"/>
              </a:ext>
            </a:extLst>
          </p:cNvPr>
          <p:cNvSpPr txBox="1"/>
          <p:nvPr/>
        </p:nvSpPr>
        <p:spPr>
          <a:xfrm>
            <a:off x="3324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2766E-B2C9-4DB2-9F36-5CCE57AD542B}"/>
              </a:ext>
            </a:extLst>
          </p:cNvPr>
          <p:cNvCxnSpPr>
            <a:endCxn id="3" idx="0"/>
          </p:cNvCxnSpPr>
          <p:nvPr/>
        </p:nvCxnSpPr>
        <p:spPr>
          <a:xfrm flipH="1">
            <a:off x="882864" y="1156732"/>
            <a:ext cx="666536" cy="5686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FE595-12A6-4CD6-A085-39972A559C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50836" y="1144137"/>
            <a:ext cx="1016428" cy="5812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E43A2F-B5C1-43FB-88A1-DCE17A78FC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59264" y="2107272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DE8420-9AAF-4EEA-B9F2-2C8AC10D87D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24546" y="2107272"/>
            <a:ext cx="2507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493CF-5B94-4E5C-B5EE-8F5CC0516E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133582" y="21072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7E61C6-D984-4EB2-BEF7-D640626F4150}"/>
              </a:ext>
            </a:extLst>
          </p:cNvPr>
          <p:cNvSpPr txBox="1"/>
          <p:nvPr/>
        </p:nvSpPr>
        <p:spPr>
          <a:xfrm>
            <a:off x="2809982" y="36939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99A2D-37E9-4AE9-8143-91B449804D15}"/>
              </a:ext>
            </a:extLst>
          </p:cNvPr>
          <p:cNvCxnSpPr>
            <a:cxnSpLocks/>
          </p:cNvCxnSpPr>
          <p:nvPr/>
        </p:nvCxnSpPr>
        <p:spPr>
          <a:xfrm flipH="1">
            <a:off x="3067264" y="3085277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2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152BF-1886-4ADF-9A2B-35ED09B1DEE1}"/>
              </a:ext>
            </a:extLst>
          </p:cNvPr>
          <p:cNvSpPr txBox="1"/>
          <p:nvPr/>
        </p:nvSpPr>
        <p:spPr>
          <a:xfrm>
            <a:off x="1549400" y="787400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5931E-0A97-4266-8A30-29250231922E}"/>
              </a:ext>
            </a:extLst>
          </p:cNvPr>
          <p:cNvSpPr txBox="1"/>
          <p:nvPr/>
        </p:nvSpPr>
        <p:spPr>
          <a:xfrm>
            <a:off x="632146" y="1725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ADFFB-879C-4E08-917F-C589C021A0E8}"/>
              </a:ext>
            </a:extLst>
          </p:cNvPr>
          <p:cNvSpPr txBox="1"/>
          <p:nvPr/>
        </p:nvSpPr>
        <p:spPr>
          <a:xfrm>
            <a:off x="2809982" y="1725345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5CDF-BDF6-4AB4-A6B2-4B5BE64D13E7}"/>
              </a:ext>
            </a:extLst>
          </p:cNvPr>
          <p:cNvSpPr txBox="1"/>
          <p:nvPr/>
        </p:nvSpPr>
        <p:spPr>
          <a:xfrm>
            <a:off x="1298682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C0C0B-E0CF-4CC3-A15C-ABC64BE68B04}"/>
              </a:ext>
            </a:extLst>
          </p:cNvPr>
          <p:cNvSpPr txBox="1"/>
          <p:nvPr/>
        </p:nvSpPr>
        <p:spPr>
          <a:xfrm>
            <a:off x="2308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E0A1-53DE-4C10-AD97-F1B9EEFF1E05}"/>
              </a:ext>
            </a:extLst>
          </p:cNvPr>
          <p:cNvSpPr txBox="1"/>
          <p:nvPr/>
        </p:nvSpPr>
        <p:spPr>
          <a:xfrm>
            <a:off x="3324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FFEB9-5C2E-4F3C-BFBD-E683EE5F161B}"/>
              </a:ext>
            </a:extLst>
          </p:cNvPr>
          <p:cNvCxnSpPr>
            <a:endCxn id="5" idx="0"/>
          </p:cNvCxnSpPr>
          <p:nvPr/>
        </p:nvCxnSpPr>
        <p:spPr>
          <a:xfrm flipH="1">
            <a:off x="882864" y="1156732"/>
            <a:ext cx="666536" cy="5686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C6E84-1DD1-460B-89EF-57A10FC120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50836" y="1144137"/>
            <a:ext cx="1016428" cy="5812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80949-3599-4D72-AE05-E5F128A9844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59264" y="2107272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E535B-2308-4410-8CA6-CA608EE411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24546" y="2107272"/>
            <a:ext cx="2507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AC32E-B513-4BAD-9B28-1A482C2CEEB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33582" y="21072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E132F8-2138-4562-AA64-E0C217029FCD}"/>
              </a:ext>
            </a:extLst>
          </p:cNvPr>
          <p:cNvSpPr txBox="1"/>
          <p:nvPr/>
        </p:nvSpPr>
        <p:spPr>
          <a:xfrm>
            <a:off x="2809982" y="36939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8C1005-E1AA-4EA9-A78A-35266424791D}"/>
              </a:ext>
            </a:extLst>
          </p:cNvPr>
          <p:cNvCxnSpPr>
            <a:cxnSpLocks/>
          </p:cNvCxnSpPr>
          <p:nvPr/>
        </p:nvCxnSpPr>
        <p:spPr>
          <a:xfrm flipH="1">
            <a:off x="3067264" y="3085277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C518D2-FAF1-4B5D-8428-813DDE355CF7}"/>
              </a:ext>
            </a:extLst>
          </p:cNvPr>
          <p:cNvSpPr txBox="1"/>
          <p:nvPr/>
        </p:nvSpPr>
        <p:spPr>
          <a:xfrm>
            <a:off x="4241800" y="748477"/>
            <a:ext cx="501436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9C532-5292-4E3C-969B-24748E53E56E}"/>
              </a:ext>
            </a:extLst>
          </p:cNvPr>
          <p:cNvSpPr txBox="1"/>
          <p:nvPr/>
        </p:nvSpPr>
        <p:spPr>
          <a:xfrm>
            <a:off x="5502382" y="1686422"/>
            <a:ext cx="51456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9:D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80E36A-B953-4BDE-B4B0-CC3C4708E6A5}"/>
              </a:ext>
            </a:extLst>
          </p:cNvPr>
          <p:cNvSpPr txBox="1"/>
          <p:nvPr/>
        </p:nvSpPr>
        <p:spPr>
          <a:xfrm>
            <a:off x="6016946" y="2677022"/>
            <a:ext cx="660400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10:Q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AA7DFE-78C7-4A49-9FD8-7A2A0D83345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43236" y="1105214"/>
            <a:ext cx="1016428" cy="58120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AB6B1-94A9-48B7-8127-F346E6693CE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016946" y="2068349"/>
            <a:ext cx="3302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0F526D4-3D4C-4BE2-A394-CECD87A4F29A}"/>
              </a:ext>
            </a:extLst>
          </p:cNvPr>
          <p:cNvSpPr/>
          <p:nvPr/>
        </p:nvSpPr>
        <p:spPr>
          <a:xfrm>
            <a:off x="1155335" y="1101012"/>
            <a:ext cx="3052771" cy="611089"/>
          </a:xfrm>
          <a:custGeom>
            <a:avLst/>
            <a:gdLst>
              <a:gd name="connsiteX0" fmla="*/ 3052771 w 3052771"/>
              <a:gd name="connsiteY0" fmla="*/ 0 h 611089"/>
              <a:gd name="connsiteX1" fmla="*/ 1410583 w 3052771"/>
              <a:gd name="connsiteY1" fmla="*/ 139959 h 611089"/>
              <a:gd name="connsiteX2" fmla="*/ 1661 w 3052771"/>
              <a:gd name="connsiteY2" fmla="*/ 606490 h 6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771" h="611089">
                <a:moveTo>
                  <a:pt x="3052771" y="0"/>
                </a:moveTo>
                <a:cubicBezTo>
                  <a:pt x="2485936" y="19438"/>
                  <a:pt x="1919101" y="38877"/>
                  <a:pt x="1410583" y="139959"/>
                </a:cubicBezTo>
                <a:cubicBezTo>
                  <a:pt x="902065" y="241041"/>
                  <a:pt x="-44992" y="659363"/>
                  <a:pt x="1661" y="606490"/>
                </a:cubicBezTo>
              </a:path>
            </a:pathLst>
          </a:custGeom>
          <a:noFill/>
          <a:ln w="47625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3ED96EB-6022-4261-A5C1-CB190F8B4457}"/>
              </a:ext>
            </a:extLst>
          </p:cNvPr>
          <p:cNvSpPr/>
          <p:nvPr/>
        </p:nvSpPr>
        <p:spPr>
          <a:xfrm>
            <a:off x="2788920" y="2057400"/>
            <a:ext cx="2674620" cy="662940"/>
          </a:xfrm>
          <a:custGeom>
            <a:avLst/>
            <a:gdLst>
              <a:gd name="connsiteX0" fmla="*/ 2674620 w 2674620"/>
              <a:gd name="connsiteY0" fmla="*/ 0 h 662940"/>
              <a:gd name="connsiteX1" fmla="*/ 971550 w 2674620"/>
              <a:gd name="connsiteY1" fmla="*/ 125730 h 662940"/>
              <a:gd name="connsiteX2" fmla="*/ 0 w 267462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662940">
                <a:moveTo>
                  <a:pt x="2674620" y="0"/>
                </a:moveTo>
                <a:cubicBezTo>
                  <a:pt x="2045970" y="7620"/>
                  <a:pt x="1417320" y="15240"/>
                  <a:pt x="971550" y="125730"/>
                </a:cubicBezTo>
                <a:cubicBezTo>
                  <a:pt x="525780" y="236220"/>
                  <a:pt x="262890" y="449580"/>
                  <a:pt x="0" y="66294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13F22C4-0FC4-44FC-B218-ABA12445D48C}"/>
              </a:ext>
            </a:extLst>
          </p:cNvPr>
          <p:cNvSpPr/>
          <p:nvPr/>
        </p:nvSpPr>
        <p:spPr>
          <a:xfrm>
            <a:off x="3314700" y="3017520"/>
            <a:ext cx="2674620" cy="640080"/>
          </a:xfrm>
          <a:custGeom>
            <a:avLst/>
            <a:gdLst>
              <a:gd name="connsiteX0" fmla="*/ 2674620 w 2674620"/>
              <a:gd name="connsiteY0" fmla="*/ 0 h 640080"/>
              <a:gd name="connsiteX1" fmla="*/ 914400 w 2674620"/>
              <a:gd name="connsiteY1" fmla="*/ 240030 h 640080"/>
              <a:gd name="connsiteX2" fmla="*/ 0 w 267462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640080">
                <a:moveTo>
                  <a:pt x="2674620" y="0"/>
                </a:moveTo>
                <a:cubicBezTo>
                  <a:pt x="2017395" y="66675"/>
                  <a:pt x="1360170" y="133350"/>
                  <a:pt x="914400" y="240030"/>
                </a:cubicBezTo>
                <a:cubicBezTo>
                  <a:pt x="468630" y="346710"/>
                  <a:pt x="152400" y="569595"/>
                  <a:pt x="0" y="64008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5F423-A9B8-48E2-8675-ED97ACE398E6}"/>
              </a:ext>
            </a:extLst>
          </p:cNvPr>
          <p:cNvSpPr txBox="1"/>
          <p:nvPr/>
        </p:nvSpPr>
        <p:spPr>
          <a:xfrm>
            <a:off x="1483460" y="558800"/>
            <a:ext cx="501436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8:A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D9B21-D8AF-405C-8027-68A8330513C7}"/>
              </a:ext>
            </a:extLst>
          </p:cNvPr>
          <p:cNvSpPr txBox="1"/>
          <p:nvPr/>
        </p:nvSpPr>
        <p:spPr>
          <a:xfrm>
            <a:off x="566206" y="14967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7FFA5-DF87-4B95-94B1-7C5E5B993088}"/>
              </a:ext>
            </a:extLst>
          </p:cNvPr>
          <p:cNvSpPr txBox="1"/>
          <p:nvPr/>
        </p:nvSpPr>
        <p:spPr>
          <a:xfrm>
            <a:off x="2744042" y="1496745"/>
            <a:ext cx="51456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9:D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18485-8A61-4384-980D-F4FBBBA2FEC8}"/>
              </a:ext>
            </a:extLst>
          </p:cNvPr>
          <p:cNvSpPr txBox="1"/>
          <p:nvPr/>
        </p:nvSpPr>
        <p:spPr>
          <a:xfrm>
            <a:off x="1232742" y="2487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DABCD-A3C1-496B-A013-A5A6387E60B0}"/>
              </a:ext>
            </a:extLst>
          </p:cNvPr>
          <p:cNvSpPr txBox="1"/>
          <p:nvPr/>
        </p:nvSpPr>
        <p:spPr>
          <a:xfrm>
            <a:off x="2242606" y="2487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D949F-D6A3-4225-8699-F04DF6B4EF7B}"/>
              </a:ext>
            </a:extLst>
          </p:cNvPr>
          <p:cNvSpPr txBox="1"/>
          <p:nvPr/>
        </p:nvSpPr>
        <p:spPr>
          <a:xfrm>
            <a:off x="3258606" y="2487345"/>
            <a:ext cx="65045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10:Q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4183A-6219-4D8D-9547-E8BA07E47973}"/>
              </a:ext>
            </a:extLst>
          </p:cNvPr>
          <p:cNvCxnSpPr>
            <a:endCxn id="3" idx="0"/>
          </p:cNvCxnSpPr>
          <p:nvPr/>
        </p:nvCxnSpPr>
        <p:spPr>
          <a:xfrm flipH="1">
            <a:off x="816924" y="928132"/>
            <a:ext cx="666536" cy="56861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1898D-73D9-408F-B7D9-6F97F50D870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84896" y="915537"/>
            <a:ext cx="1016428" cy="58120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88152-6CA4-465C-9A8B-541F11CCDD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493324" y="1878672"/>
            <a:ext cx="2540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9DEE05-A480-4B1C-8973-4F45F35F4B3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58606" y="1878672"/>
            <a:ext cx="325227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33550A-C1B4-4A69-9045-758407C9C5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67642" y="18786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B97A20-5751-45B5-BCA7-1F7B7E43BEB1}"/>
              </a:ext>
            </a:extLst>
          </p:cNvPr>
          <p:cNvSpPr txBox="1"/>
          <p:nvPr/>
        </p:nvSpPr>
        <p:spPr>
          <a:xfrm>
            <a:off x="2744042" y="34653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70105-96F1-443C-949D-1E13A5FF1CBA}"/>
              </a:ext>
            </a:extLst>
          </p:cNvPr>
          <p:cNvCxnSpPr>
            <a:cxnSpLocks/>
          </p:cNvCxnSpPr>
          <p:nvPr/>
        </p:nvCxnSpPr>
        <p:spPr>
          <a:xfrm flipH="1">
            <a:off x="3001324" y="2856677"/>
            <a:ext cx="2540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A432305-10A3-40E6-9F47-2DBBCD7F9517}"/>
              </a:ext>
            </a:extLst>
          </p:cNvPr>
          <p:cNvSpPr/>
          <p:nvPr/>
        </p:nvSpPr>
        <p:spPr>
          <a:xfrm>
            <a:off x="2864499" y="699796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B15821-4D8B-434F-9DCE-84D49793F459}"/>
              </a:ext>
            </a:extLst>
          </p:cNvPr>
          <p:cNvSpPr/>
          <p:nvPr/>
        </p:nvSpPr>
        <p:spPr>
          <a:xfrm>
            <a:off x="2335765" y="1281404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F9D8-4405-4421-8949-5F0F5E28ADB7}"/>
              </a:ext>
            </a:extLst>
          </p:cNvPr>
          <p:cNvSpPr/>
          <p:nvPr/>
        </p:nvSpPr>
        <p:spPr>
          <a:xfrm>
            <a:off x="1813250" y="1990531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74741-6DA8-495C-BA06-B7C97CBE1E44}"/>
              </a:ext>
            </a:extLst>
          </p:cNvPr>
          <p:cNvSpPr txBox="1"/>
          <p:nvPr/>
        </p:nvSpPr>
        <p:spPr>
          <a:xfrm>
            <a:off x="2320807" y="2652350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B8103-F307-40D4-B308-766FD8CBD029}"/>
              </a:ext>
            </a:extLst>
          </p:cNvPr>
          <p:cNvSpPr txBox="1"/>
          <p:nvPr/>
        </p:nvSpPr>
        <p:spPr>
          <a:xfrm>
            <a:off x="2804095" y="1928249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D7DFA-444E-4FB3-9175-BEC6C71EF861}"/>
              </a:ext>
            </a:extLst>
          </p:cNvPr>
          <p:cNvSpPr txBox="1"/>
          <p:nvPr/>
        </p:nvSpPr>
        <p:spPr>
          <a:xfrm>
            <a:off x="3344340" y="1372717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01010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D783F-84F8-4AF9-AEB3-D17906BB6AE3}"/>
              </a:ext>
            </a:extLst>
          </p:cNvPr>
          <p:cNvSpPr txBox="1"/>
          <p:nvPr/>
        </p:nvSpPr>
        <p:spPr>
          <a:xfrm>
            <a:off x="755504" y="2627542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11100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C1C825-A728-4CA3-AA57-C604CA2C6B1A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2526905" y="890936"/>
            <a:ext cx="370389" cy="4232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911A28-A080-4EB0-BBCC-2E71DECC59C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2004390" y="1504986"/>
            <a:ext cx="389836" cy="5183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D449C3-1CD8-4B04-860E-249F5E4E3703}"/>
              </a:ext>
            </a:extLst>
          </p:cNvPr>
          <p:cNvCxnSpPr>
            <a:cxnSpLocks/>
          </p:cNvCxnSpPr>
          <p:nvPr/>
        </p:nvCxnSpPr>
        <p:spPr>
          <a:xfrm flipH="1">
            <a:off x="1525267" y="2204279"/>
            <a:ext cx="370389" cy="4232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320555-EF6E-4E3A-9964-6E2CB085187F}"/>
              </a:ext>
            </a:extLst>
          </p:cNvPr>
          <p:cNvCxnSpPr>
            <a:cxnSpLocks/>
          </p:cNvCxnSpPr>
          <p:nvPr/>
        </p:nvCxnSpPr>
        <p:spPr>
          <a:xfrm>
            <a:off x="2506514" y="1436759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678C44-1FA9-48B5-AABC-371C39B0EF86}"/>
              </a:ext>
            </a:extLst>
          </p:cNvPr>
          <p:cNvCxnSpPr>
            <a:cxnSpLocks/>
          </p:cNvCxnSpPr>
          <p:nvPr/>
        </p:nvCxnSpPr>
        <p:spPr>
          <a:xfrm>
            <a:off x="1992011" y="2170165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442EF-95AF-4BAE-8B96-A550F03A12D4}"/>
              </a:ext>
            </a:extLst>
          </p:cNvPr>
          <p:cNvCxnSpPr>
            <a:cxnSpLocks/>
          </p:cNvCxnSpPr>
          <p:nvPr/>
        </p:nvCxnSpPr>
        <p:spPr>
          <a:xfrm>
            <a:off x="3033615" y="897324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2D3FD3-1F64-447D-9F47-B5122A82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13296"/>
              </p:ext>
            </p:extLst>
          </p:nvPr>
        </p:nvGraphicFramePr>
        <p:xfrm>
          <a:off x="2860014" y="742526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388339-B346-484A-9A5C-AB6C94B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04849"/>
              </p:ext>
            </p:extLst>
          </p:nvPr>
        </p:nvGraphicFramePr>
        <p:xfrm>
          <a:off x="1220496" y="1679362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B237FC-7005-432B-9721-15E28783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50200"/>
              </p:ext>
            </p:extLst>
          </p:nvPr>
        </p:nvGraphicFramePr>
        <p:xfrm>
          <a:off x="287020" y="2654722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214AB2-56E3-4DB3-90BA-42E6B1ED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9116"/>
              </p:ext>
            </p:extLst>
          </p:nvPr>
        </p:nvGraphicFramePr>
        <p:xfrm>
          <a:off x="3963670" y="1693120"/>
          <a:ext cx="1383004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69020-D9F3-4443-8709-EBDFA9181A47}"/>
              </a:ext>
            </a:extLst>
          </p:cNvPr>
          <p:cNvCxnSpPr>
            <a:endCxn id="5" idx="0"/>
          </p:cNvCxnSpPr>
          <p:nvPr/>
        </p:nvCxnSpPr>
        <p:spPr>
          <a:xfrm flipH="1">
            <a:off x="1911998" y="927946"/>
            <a:ext cx="1105522" cy="7514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BD77C-149C-44A3-9595-6484EE81DBA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78522" y="1864782"/>
            <a:ext cx="757568" cy="789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28045-1661-4416-9600-D8093DF2009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01122" y="932178"/>
            <a:ext cx="654050" cy="7609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12C35D-F7ED-413F-9EAD-0D26B9D8ADA1}"/>
              </a:ext>
            </a:extLst>
          </p:cNvPr>
          <p:cNvSpPr txBox="1"/>
          <p:nvPr/>
        </p:nvSpPr>
        <p:spPr>
          <a:xfrm>
            <a:off x="2866677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B9781-5A95-4E83-B22E-75709CA1EBF1}"/>
              </a:ext>
            </a:extLst>
          </p:cNvPr>
          <p:cNvSpPr txBox="1"/>
          <p:nvPr/>
        </p:nvSpPr>
        <p:spPr>
          <a:xfrm>
            <a:off x="324983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E3243-B356-40FF-A31D-6C75F1FF4487}"/>
              </a:ext>
            </a:extLst>
          </p:cNvPr>
          <p:cNvSpPr txBox="1"/>
          <p:nvPr/>
        </p:nvSpPr>
        <p:spPr>
          <a:xfrm>
            <a:off x="358389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669BA-EC4F-44D6-860D-E3AB76411734}"/>
              </a:ext>
            </a:extLst>
          </p:cNvPr>
          <p:cNvSpPr txBox="1"/>
          <p:nvPr/>
        </p:nvSpPr>
        <p:spPr>
          <a:xfrm>
            <a:off x="393492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07C1C54B-A9CD-4759-8548-7081B36B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89438"/>
              </p:ext>
            </p:extLst>
          </p:nvPr>
        </p:nvGraphicFramePr>
        <p:xfrm>
          <a:off x="6577900" y="401558"/>
          <a:ext cx="33086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07">
                  <a:extLst>
                    <a:ext uri="{9D8B030D-6E8A-4147-A177-3AD203B41FA5}">
                      <a16:colId xmlns:a16="http://schemas.microsoft.com/office/drawing/2014/main" val="3282243616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495042902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val="420803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Hashcode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Indexes</a:t>
                      </a:r>
                    </a:p>
                    <a:p>
                      <a:pPr algn="ctr"/>
                      <a:r>
                        <a:rPr lang="en-US" dirty="0"/>
                        <a:t> (Read </a:t>
                      </a:r>
                      <a:r>
                        <a:rPr lang="en-US" dirty="0" err="1"/>
                        <a:t>RtoL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| 01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| 1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01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| 1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 | 10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| 2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11 |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3 | 3 |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| 10 |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0 | 2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00 |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| 0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5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C611A4-7093-4ADC-B7D1-4C5C523FE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61562"/>
              </p:ext>
            </p:extLst>
          </p:nvPr>
        </p:nvGraphicFramePr>
        <p:xfrm>
          <a:off x="167952" y="719666"/>
          <a:ext cx="11840545" cy="2804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514">
                  <a:extLst>
                    <a:ext uri="{9D8B030D-6E8A-4147-A177-3AD203B41FA5}">
                      <a16:colId xmlns:a16="http://schemas.microsoft.com/office/drawing/2014/main" val="319646950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28477940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355078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74388923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79498109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10408003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24872345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128937629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45817988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64192350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86652622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223432712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701968986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515522271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0885317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40243180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30672414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4431449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861552714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037457843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81239229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74941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9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Hash 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Mask(hex)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Mask(dec)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4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bitPos</a:t>
                      </a:r>
                      <a:r>
                        <a:rPr lang="en-US" dirty="0"/>
                        <a:t> 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|0000|1000|0000|0000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|0000|0000|0010|0000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|0000|0001|0000|0000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  <a:p>
                      <a:pPr algn="ctr"/>
                      <a:r>
                        <a:rPr lang="en-US" sz="1600" dirty="0"/>
                        <a:t>|0000|0000|1000|0000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2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bitPos</a:t>
                      </a:r>
                      <a:r>
                        <a:rPr lang="en-US" dirty="0"/>
                        <a:t>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7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bitPos-1(hex)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7FFFFFF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6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3CCE60-E3B4-4FD2-A601-106C9B1C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3540"/>
              </p:ext>
            </p:extLst>
          </p:nvPr>
        </p:nvGraphicFramePr>
        <p:xfrm>
          <a:off x="289248" y="719666"/>
          <a:ext cx="11631274" cy="228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912328074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616051550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78842701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4115552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49994544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39126709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575050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25307014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97555588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0874889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8508479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29865246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0402593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886484110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57457786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18792288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410444656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9058650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7494111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78976278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69991905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4393991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413516882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70099550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73391130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8240871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64232496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9999285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859002922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9443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bitPos</a:t>
                      </a:r>
                      <a:r>
                        <a:rPr lang="en-US" sz="1100" dirty="0"/>
                        <a:t>(21)-1</a:t>
                      </a:r>
                    </a:p>
                    <a:p>
                      <a:pPr algn="ctr"/>
                      <a:r>
                        <a:rPr lang="en-US" sz="1100" dirty="0"/>
                        <a:t>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&amp;&amp;&amp;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Bitcount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8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379</Words>
  <Application>Microsoft Office PowerPoint</Application>
  <PresentationFormat>Widescreen</PresentationFormat>
  <Paragraphs>243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</dc:creator>
  <cp:lastModifiedBy>Miller, David</cp:lastModifiedBy>
  <cp:revision>8</cp:revision>
  <dcterms:created xsi:type="dcterms:W3CDTF">2021-08-24T13:55:31Z</dcterms:created>
  <dcterms:modified xsi:type="dcterms:W3CDTF">2021-08-24T19:52:12Z</dcterms:modified>
</cp:coreProperties>
</file>