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0D5D-DF08-418C-BEB6-C061F424E9F7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BA5-DFF1-49C4-A147-68BABA20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0D5D-DF08-418C-BEB6-C061F424E9F7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BA5-DFF1-49C4-A147-68BABA20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0D5D-DF08-418C-BEB6-C061F424E9F7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BA5-DFF1-49C4-A147-68BABA20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0D5D-DF08-418C-BEB6-C061F424E9F7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BA5-DFF1-49C4-A147-68BABA20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3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0D5D-DF08-418C-BEB6-C061F424E9F7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BA5-DFF1-49C4-A147-68BABA20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0D5D-DF08-418C-BEB6-C061F424E9F7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BA5-DFF1-49C4-A147-68BABA20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6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0D5D-DF08-418C-BEB6-C061F424E9F7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BA5-DFF1-49C4-A147-68BABA20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5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0D5D-DF08-418C-BEB6-C061F424E9F7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BA5-DFF1-49C4-A147-68BABA20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0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0D5D-DF08-418C-BEB6-C061F424E9F7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BA5-DFF1-49C4-A147-68BABA20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6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0D5D-DF08-418C-BEB6-C061F424E9F7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BA5-DFF1-49C4-A147-68BABA20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0D5D-DF08-418C-BEB6-C061F424E9F7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BA5-DFF1-49C4-A147-68BABA20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5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0D5D-DF08-418C-BEB6-C061F424E9F7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EBA5-DFF1-49C4-A147-68BABA20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9550" y="1095375"/>
            <a:ext cx="1419225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Senior Patrol Leader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320" y="1457324"/>
            <a:ext cx="1419225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86074" y="4206870"/>
            <a:ext cx="1419225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Patrol Leader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9129" y="4206870"/>
            <a:ext cx="1419225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Patrol Leader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8614" y="4206870"/>
            <a:ext cx="1419225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Patrol Leader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42201" y="941783"/>
            <a:ext cx="1419225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Scoutmaster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90075" y="953690"/>
            <a:ext cx="1419225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Committee Chairman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16116" y="69058"/>
            <a:ext cx="1419225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Charter Org Rep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6961" y="2095500"/>
            <a:ext cx="1419225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Asst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Sr</a:t>
            </a:r>
            <a:r>
              <a:rPr lang="en-US" sz="1600" dirty="0" smtClean="0">
                <a:solidFill>
                  <a:schemeClr val="tx1"/>
                </a:solidFill>
              </a:rPr>
              <a:t> Patrol </a:t>
            </a:r>
            <a:r>
              <a:rPr lang="en-US" sz="1600" dirty="0" err="1" smtClean="0">
                <a:solidFill>
                  <a:schemeClr val="tx1"/>
                </a:solidFill>
              </a:rPr>
              <a:t>Ldr</a:t>
            </a:r>
            <a:r>
              <a:rPr lang="en-US" sz="1600" dirty="0" smtClean="0">
                <a:solidFill>
                  <a:schemeClr val="tx1"/>
                </a:solidFill>
              </a:rPr>
              <a:t> (indoor)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05533" y="3000375"/>
            <a:ext cx="1419225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Asst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Sr</a:t>
            </a:r>
            <a:r>
              <a:rPr lang="en-US" sz="1600" dirty="0" smtClean="0">
                <a:solidFill>
                  <a:schemeClr val="tx1"/>
                </a:solidFill>
              </a:rPr>
              <a:t> Patrol </a:t>
            </a:r>
            <a:r>
              <a:rPr lang="en-US" sz="1600" dirty="0" err="1" smtClean="0">
                <a:solidFill>
                  <a:schemeClr val="tx1"/>
                </a:solidFill>
              </a:rPr>
              <a:t>Ldr</a:t>
            </a:r>
            <a:r>
              <a:rPr lang="en-US" sz="1600" dirty="0" smtClean="0">
                <a:solidFill>
                  <a:schemeClr val="tx1"/>
                </a:solidFill>
              </a:rPr>
              <a:t> (outdoor)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3474" y="2386009"/>
            <a:ext cx="1419225" cy="43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Troop Guide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4" y="2917819"/>
            <a:ext cx="1419225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Scribe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474" y="3421054"/>
            <a:ext cx="1419225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33474" y="3903657"/>
            <a:ext cx="1419225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Quartermaster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3474" y="4378317"/>
            <a:ext cx="1419225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Librarian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33474" y="4832346"/>
            <a:ext cx="1419225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Historian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3474" y="5286375"/>
            <a:ext cx="1419225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OA rep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33474" y="5740404"/>
            <a:ext cx="1419225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Chaplin’s Aide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33474" y="6213469"/>
            <a:ext cx="1419225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Leave no Trace Trainer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16377" y="1976437"/>
            <a:ext cx="1419225" cy="43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Secretary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416376" y="2533653"/>
            <a:ext cx="1419225" cy="452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Treasurer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416375" y="3550446"/>
            <a:ext cx="1419225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Advancement Chair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416377" y="4248153"/>
            <a:ext cx="1419225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Adult Quartermaster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416377" y="5005392"/>
            <a:ext cx="1419225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Committee Members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416376" y="5788027"/>
            <a:ext cx="1419225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85966" y="2066921"/>
            <a:ext cx="1419225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Asst</a:t>
            </a:r>
            <a:r>
              <a:rPr lang="en-US" dirty="0" smtClean="0">
                <a:solidFill>
                  <a:schemeClr val="tx1"/>
                </a:solidFill>
              </a:rPr>
              <a:t> Scoutmaster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85966" y="2867017"/>
            <a:ext cx="1419225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Asst</a:t>
            </a:r>
            <a:r>
              <a:rPr lang="en-US" dirty="0" smtClean="0">
                <a:solidFill>
                  <a:schemeClr val="tx1"/>
                </a:solidFill>
              </a:rPr>
              <a:t> Scoutmaster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85966" y="3667113"/>
            <a:ext cx="1419225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Asst</a:t>
            </a:r>
            <a:r>
              <a:rPr lang="en-US" dirty="0" smtClean="0">
                <a:solidFill>
                  <a:schemeClr val="tx1"/>
                </a:solidFill>
              </a:rPr>
              <a:t> Scoutmaster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>
            <a:stCxn id="4" idx="2"/>
            <a:endCxn id="6" idx="0"/>
          </p:cNvCxnSpPr>
          <p:nvPr/>
        </p:nvCxnSpPr>
        <p:spPr>
          <a:xfrm rot="5400000">
            <a:off x="3106740" y="2584447"/>
            <a:ext cx="2111370" cy="1133476"/>
          </a:xfrm>
          <a:prstGeom prst="bentConnector3">
            <a:avLst>
              <a:gd name="adj1" fmla="val 815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" idx="2"/>
            <a:endCxn id="7" idx="0"/>
          </p:cNvCxnSpPr>
          <p:nvPr/>
        </p:nvCxnSpPr>
        <p:spPr>
          <a:xfrm rot="16200000" flipH="1">
            <a:off x="3903267" y="2921395"/>
            <a:ext cx="2111370" cy="459579"/>
          </a:xfrm>
          <a:prstGeom prst="bentConnector3">
            <a:avLst>
              <a:gd name="adj1" fmla="val 815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" idx="2"/>
            <a:endCxn id="8" idx="0"/>
          </p:cNvCxnSpPr>
          <p:nvPr/>
        </p:nvCxnSpPr>
        <p:spPr>
          <a:xfrm rot="16200000" flipH="1">
            <a:off x="4698010" y="2126653"/>
            <a:ext cx="2111370" cy="2049064"/>
          </a:xfrm>
          <a:prstGeom prst="bentConnector3">
            <a:avLst>
              <a:gd name="adj1" fmla="val 81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2"/>
            <a:endCxn id="13" idx="1"/>
          </p:cNvCxnSpPr>
          <p:nvPr/>
        </p:nvCxnSpPr>
        <p:spPr>
          <a:xfrm rot="16200000" flipH="1">
            <a:off x="4855367" y="1969296"/>
            <a:ext cx="1223963" cy="14763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" idx="2"/>
            <a:endCxn id="12" idx="1"/>
          </p:cNvCxnSpPr>
          <p:nvPr/>
        </p:nvCxnSpPr>
        <p:spPr>
          <a:xfrm rot="16200000" flipH="1">
            <a:off x="5293518" y="1531145"/>
            <a:ext cx="319088" cy="14477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" idx="3"/>
            <a:endCxn id="4" idx="1"/>
          </p:cNvCxnSpPr>
          <p:nvPr/>
        </p:nvCxnSpPr>
        <p:spPr>
          <a:xfrm flipV="1">
            <a:off x="1683545" y="1595438"/>
            <a:ext cx="2336005" cy="1809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1" idx="1"/>
            <a:endCxn id="5" idx="2"/>
          </p:cNvCxnSpPr>
          <p:nvPr/>
        </p:nvCxnSpPr>
        <p:spPr>
          <a:xfrm rot="10800000">
            <a:off x="973934" y="2095499"/>
            <a:ext cx="159541" cy="38274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2" idx="1"/>
            <a:endCxn id="5" idx="2"/>
          </p:cNvCxnSpPr>
          <p:nvPr/>
        </p:nvCxnSpPr>
        <p:spPr>
          <a:xfrm rot="10800000">
            <a:off x="973934" y="2095500"/>
            <a:ext cx="159541" cy="43005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4" idx="1"/>
            <a:endCxn id="5" idx="2"/>
          </p:cNvCxnSpPr>
          <p:nvPr/>
        </p:nvCxnSpPr>
        <p:spPr>
          <a:xfrm rot="10800000">
            <a:off x="973934" y="2095499"/>
            <a:ext cx="159541" cy="5072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5" idx="1"/>
            <a:endCxn id="5" idx="2"/>
          </p:cNvCxnSpPr>
          <p:nvPr/>
        </p:nvCxnSpPr>
        <p:spPr>
          <a:xfrm rot="10800000">
            <a:off x="973934" y="2095500"/>
            <a:ext cx="159541" cy="10048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16" idx="1"/>
            <a:endCxn id="5" idx="2"/>
          </p:cNvCxnSpPr>
          <p:nvPr/>
        </p:nvCxnSpPr>
        <p:spPr>
          <a:xfrm rot="10800000">
            <a:off x="973934" y="2095499"/>
            <a:ext cx="159541" cy="15081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7" idx="1"/>
            <a:endCxn id="5" idx="2"/>
          </p:cNvCxnSpPr>
          <p:nvPr/>
        </p:nvCxnSpPr>
        <p:spPr>
          <a:xfrm rot="10800000">
            <a:off x="973934" y="2095500"/>
            <a:ext cx="159541" cy="19907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8" idx="1"/>
            <a:endCxn id="5" idx="2"/>
          </p:cNvCxnSpPr>
          <p:nvPr/>
        </p:nvCxnSpPr>
        <p:spPr>
          <a:xfrm rot="10800000">
            <a:off x="973934" y="2095500"/>
            <a:ext cx="159541" cy="2465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19" idx="1"/>
            <a:endCxn id="5" idx="2"/>
          </p:cNvCxnSpPr>
          <p:nvPr/>
        </p:nvCxnSpPr>
        <p:spPr>
          <a:xfrm rot="10800000">
            <a:off x="973934" y="2095499"/>
            <a:ext cx="159541" cy="29194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20" idx="1"/>
            <a:endCxn id="5" idx="2"/>
          </p:cNvCxnSpPr>
          <p:nvPr/>
        </p:nvCxnSpPr>
        <p:spPr>
          <a:xfrm rot="10800000">
            <a:off x="973934" y="2095500"/>
            <a:ext cx="159541" cy="33734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4" idx="3"/>
          </p:cNvCxnSpPr>
          <p:nvPr/>
        </p:nvCxnSpPr>
        <p:spPr>
          <a:xfrm flipV="1">
            <a:off x="5438775" y="1259679"/>
            <a:ext cx="2257425" cy="3357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9" idx="0"/>
            <a:endCxn id="11" idx="2"/>
          </p:cNvCxnSpPr>
          <p:nvPr/>
        </p:nvCxnSpPr>
        <p:spPr>
          <a:xfrm rot="5400000" flipH="1" flipV="1">
            <a:off x="8471496" y="387551"/>
            <a:ext cx="234550" cy="8739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" idx="0"/>
            <a:endCxn id="11" idx="2"/>
          </p:cNvCxnSpPr>
          <p:nvPr/>
        </p:nvCxnSpPr>
        <p:spPr>
          <a:xfrm rot="16200000" flipV="1">
            <a:off x="9489481" y="243482"/>
            <a:ext cx="246457" cy="11739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9" idx="3"/>
            <a:endCxn id="10" idx="1"/>
          </p:cNvCxnSpPr>
          <p:nvPr/>
        </p:nvCxnSpPr>
        <p:spPr>
          <a:xfrm>
            <a:off x="8861426" y="1260871"/>
            <a:ext cx="628649" cy="119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31" idx="1"/>
            <a:endCxn id="9" idx="2"/>
          </p:cNvCxnSpPr>
          <p:nvPr/>
        </p:nvCxnSpPr>
        <p:spPr>
          <a:xfrm rot="10800000">
            <a:off x="8151814" y="1579959"/>
            <a:ext cx="234152" cy="24062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30" idx="1"/>
            <a:endCxn id="9" idx="2"/>
          </p:cNvCxnSpPr>
          <p:nvPr/>
        </p:nvCxnSpPr>
        <p:spPr>
          <a:xfrm rot="10800000">
            <a:off x="8151814" y="1579959"/>
            <a:ext cx="234152" cy="16061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29" idx="1"/>
            <a:endCxn id="9" idx="2"/>
          </p:cNvCxnSpPr>
          <p:nvPr/>
        </p:nvCxnSpPr>
        <p:spPr>
          <a:xfrm rot="10800000">
            <a:off x="8151814" y="1579959"/>
            <a:ext cx="234152" cy="8060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28" idx="1"/>
            <a:endCxn id="10" idx="2"/>
          </p:cNvCxnSpPr>
          <p:nvPr/>
        </p:nvCxnSpPr>
        <p:spPr>
          <a:xfrm rot="10800000">
            <a:off x="10199688" y="1591865"/>
            <a:ext cx="216688" cy="45152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27" idx="1"/>
            <a:endCxn id="10" idx="2"/>
          </p:cNvCxnSpPr>
          <p:nvPr/>
        </p:nvCxnSpPr>
        <p:spPr>
          <a:xfrm rot="10800000">
            <a:off x="10199689" y="1591866"/>
            <a:ext cx="216689" cy="37326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26" idx="1"/>
            <a:endCxn id="10" idx="2"/>
          </p:cNvCxnSpPr>
          <p:nvPr/>
        </p:nvCxnSpPr>
        <p:spPr>
          <a:xfrm rot="10800000">
            <a:off x="10199689" y="1591865"/>
            <a:ext cx="216689" cy="29753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25" idx="1"/>
            <a:endCxn id="10" idx="2"/>
          </p:cNvCxnSpPr>
          <p:nvPr/>
        </p:nvCxnSpPr>
        <p:spPr>
          <a:xfrm rot="10800000">
            <a:off x="10199689" y="1591866"/>
            <a:ext cx="216687" cy="2277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24" idx="1"/>
            <a:endCxn id="10" idx="2"/>
          </p:cNvCxnSpPr>
          <p:nvPr/>
        </p:nvCxnSpPr>
        <p:spPr>
          <a:xfrm rot="10800000">
            <a:off x="10199688" y="1591865"/>
            <a:ext cx="216688" cy="11680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23" idx="1"/>
            <a:endCxn id="10" idx="2"/>
          </p:cNvCxnSpPr>
          <p:nvPr/>
        </p:nvCxnSpPr>
        <p:spPr>
          <a:xfrm rot="10800000">
            <a:off x="10199689" y="1591865"/>
            <a:ext cx="216689" cy="6036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2893216" y="5089529"/>
            <a:ext cx="1419225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Asst</a:t>
            </a:r>
            <a:r>
              <a:rPr lang="en-US" dirty="0" smtClean="0">
                <a:solidFill>
                  <a:schemeClr val="tx1"/>
                </a:solidFill>
              </a:rPr>
              <a:t> Patrol Leader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479129" y="5089529"/>
            <a:ext cx="1419225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Asst</a:t>
            </a:r>
            <a:r>
              <a:rPr lang="en-US" dirty="0" smtClean="0">
                <a:solidFill>
                  <a:schemeClr val="tx1"/>
                </a:solidFill>
              </a:rPr>
              <a:t> Patrol Leader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068614" y="5089529"/>
            <a:ext cx="1419225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Asst</a:t>
            </a:r>
            <a:r>
              <a:rPr lang="en-US" dirty="0" smtClean="0">
                <a:solidFill>
                  <a:schemeClr val="tx1"/>
                </a:solidFill>
              </a:rPr>
              <a:t> Patrol Leader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9" name="Elbow Connector 158"/>
          <p:cNvCxnSpPr>
            <a:stCxn id="6" idx="2"/>
            <a:endCxn id="156" idx="0"/>
          </p:cNvCxnSpPr>
          <p:nvPr/>
        </p:nvCxnSpPr>
        <p:spPr>
          <a:xfrm rot="16200000" flipH="1">
            <a:off x="3477016" y="4963716"/>
            <a:ext cx="244484" cy="71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7" idx="2"/>
            <a:endCxn id="157" idx="0"/>
          </p:cNvCxnSpPr>
          <p:nvPr/>
        </p:nvCxnSpPr>
        <p:spPr>
          <a:xfrm rot="5400000">
            <a:off x="5066500" y="4967287"/>
            <a:ext cx="24448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6655984" y="4970858"/>
            <a:ext cx="24448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0416375" y="3027368"/>
            <a:ext cx="1419225" cy="452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Outdoor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5" name="Elbow Connector 174"/>
          <p:cNvCxnSpPr>
            <a:stCxn id="172" idx="1"/>
            <a:endCxn id="10" idx="2"/>
          </p:cNvCxnSpPr>
          <p:nvPr/>
        </p:nvCxnSpPr>
        <p:spPr>
          <a:xfrm rot="10800000">
            <a:off x="10199689" y="1591866"/>
            <a:ext cx="216687" cy="16617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15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 Clure, Wallace A</dc:creator>
  <cp:lastModifiedBy>Mc Clure, Wallace A</cp:lastModifiedBy>
  <cp:revision>1</cp:revision>
  <dcterms:created xsi:type="dcterms:W3CDTF">2016-03-18T23:51:39Z</dcterms:created>
  <dcterms:modified xsi:type="dcterms:W3CDTF">2016-03-18T23:52:26Z</dcterms:modified>
</cp:coreProperties>
</file>