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6334" autoAdjust="0"/>
  </p:normalViewPr>
  <p:slideViewPr>
    <p:cSldViewPr>
      <p:cViewPr varScale="1">
        <p:scale>
          <a:sx n="73" d="100"/>
          <a:sy n="73" d="100"/>
        </p:scale>
        <p:origin x="4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1C98-1A6C-43E1-A170-D512EF389A62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 Annual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 – Nominate outings for Next year</a:t>
            </a:r>
          </a:p>
          <a:p>
            <a:pPr lvl="1"/>
            <a:r>
              <a:rPr lang="en-US" dirty="0" smtClean="0"/>
              <a:t>Then do research if needed on costs and availability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Week 2 – Vote to select outings, identify adult responsible for coordinating outing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Little Jimmy BP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Little Jimmy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Hoagies BP (Bear Canyon still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Fisherman’s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Mt Baldy </a:t>
            </a:r>
            <a:r>
              <a:rPr lang="en-US" sz="3200" baseline="0" dirty="0" smtClean="0"/>
              <a:t>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16 -- ???</a:t>
            </a:r>
            <a:r>
              <a:rPr lang="en-US" sz="3200" baseline="0" dirty="0" smtClean="0">
                <a:solidFill>
                  <a:srgbClr val="FF0000"/>
                </a:solidFill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McGrath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White water rafting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White water rafting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</a:t>
            </a:r>
            <a:r>
              <a:rPr lang="en-US" sz="3200" dirty="0" smtClean="0"/>
              <a:t>– Yosemite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>
                <a:solidFill>
                  <a:srgbClr val="FF0000"/>
                </a:solidFill>
              </a:rPr>
              <a:t>16 -- ???</a:t>
            </a:r>
            <a:endParaRPr lang="en-US" sz="3200" baseline="0" dirty="0" smtClean="0">
              <a:solidFill>
                <a:srgbClr val="FF0000"/>
              </a:solidFill>
            </a:endParaRP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listed are summer camp locations. If we have to move summer camp to August,  we’ll move August’s campout to July if possible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1600200"/>
            <a:ext cx="3581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??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Backpack HA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Summer Camp at Cherry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Summer Camp at Lost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/>
              <a:t>15 – Backpacking Mt Baldy Icehouse </a:t>
            </a:r>
            <a:r>
              <a:rPr lang="en-US" sz="3200" baseline="0" noProof="0" dirty="0" smtClean="0"/>
              <a:t>Canyon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16 -- ??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Note:  Might be Summer Camp time – in 2013 was in July and 2015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Lost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Whitset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Oljato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10- FLSR/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Polluck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11- </a:t>
            </a:r>
            <a:r>
              <a:rPr lang="en-US" sz="3200" dirty="0" err="1" smtClean="0"/>
              <a:t>Tahquitz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 Cherry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12- </a:t>
            </a:r>
            <a:r>
              <a:rPr lang="en-US" sz="3200" baseline="0" dirty="0" err="1" smtClean="0"/>
              <a:t>Oljato</a:t>
            </a:r>
            <a:r>
              <a:rPr lang="en-US" sz="3200" baseline="0" dirty="0" smtClean="0"/>
              <a:t> </a:t>
            </a:r>
            <a:r>
              <a:rPr lang="en-US" sz="3200" dirty="0" smtClean="0"/>
              <a:t>(SC)</a:t>
            </a:r>
            <a:endParaRPr lang="en-US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Cherry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14 – Cabrillo</a:t>
            </a:r>
            <a:r>
              <a:rPr lang="en-US" sz="3200" dirty="0" smtClean="0"/>
              <a:t> Beach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Fiesta Island (SC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16 – Cabrillo Beach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</a:t>
            </a:r>
            <a:r>
              <a:rPr lang="en-US" sz="3200" dirty="0" err="1" smtClean="0"/>
              <a:t>Josepho</a:t>
            </a:r>
            <a:r>
              <a:rPr lang="en-US" sz="3200" dirty="0" smtClean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</a:t>
            </a:r>
            <a:r>
              <a:rPr lang="en-US" sz="3200" dirty="0" err="1" smtClean="0"/>
              <a:t>Josepho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–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San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Falcon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Green </a:t>
            </a:r>
            <a:r>
              <a:rPr lang="en-US" sz="3200" dirty="0" smtClean="0"/>
              <a:t>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16 --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11-13</a:t>
            </a:r>
            <a:r>
              <a:rPr lang="en-US" baseline="30000" dirty="0" smtClean="0">
                <a:solidFill>
                  <a:srgbClr val="FF0000"/>
                </a:solidFill>
              </a:rPr>
              <a:t>th??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</a:t>
            </a:r>
            <a:r>
              <a:rPr lang="en-US" sz="3200" dirty="0"/>
              <a:t>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</a:t>
            </a:r>
            <a:r>
              <a:rPr lang="en-US" sz="3200" dirty="0"/>
              <a:t>- </a:t>
            </a:r>
            <a:r>
              <a:rPr lang="en-US" sz="3200" dirty="0" err="1"/>
              <a:t>Josepho</a:t>
            </a:r>
            <a:r>
              <a:rPr lang="en-US" sz="3200" dirty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09- </a:t>
            </a:r>
            <a:r>
              <a:rPr lang="en-US" sz="3200" dirty="0" err="1"/>
              <a:t>Josepho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10- Camp 3 </a:t>
            </a:r>
            <a:r>
              <a:rPr lang="en-US" sz="3200" dirty="0" smtClean="0"/>
              <a:t>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Casper’s (cancelled)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</a:t>
            </a:r>
            <a:r>
              <a:rPr lang="en-US" sz="3200" dirty="0" smtClean="0"/>
              <a:t>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San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Falcon (Santa Ana Mountains)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October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Anza Borrego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Anza Borrego (hot)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O’Neil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 Camp</a:t>
            </a:r>
            <a:r>
              <a:rPr lang="en-US" sz="3200" dirty="0" smtClean="0"/>
              <a:t>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13 - Anza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Borrego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</a:t>
            </a:r>
            <a:r>
              <a:rPr lang="en-US" sz="3200" baseline="0" dirty="0" err="1" smtClean="0"/>
              <a:t>Idylwild</a:t>
            </a:r>
            <a:r>
              <a:rPr lang="en-US" sz="3200" baseline="0" dirty="0" smtClean="0"/>
              <a:t> </a:t>
            </a:r>
            <a:endParaRPr lang="en-US" sz="3200" baseline="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– USS Midway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Vasquez Rocks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Backpack Trip (Angeles -- fired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Centennial Encampment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Camp 3 Falls (short, due to snow)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12- Calico Ghost Gown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Anza Borrego  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15 -- ???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December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(Day activity)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16002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Deep Sea Fishing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Climb X/ Climbing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Snow Day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lang="en-US" sz="3200" dirty="0" smtClean="0"/>
              <a:t>w fun day (Big Bear)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Climb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Mt Baldy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day 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>
                <a:solidFill>
                  <a:srgbClr val="FF0000"/>
                </a:solidFill>
              </a:rPr>
              <a:t>15 -- ???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 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Klondike Barton Flats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Balboa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Klondike Holcomb Valley (Snowed out) to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 San Clemente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Beach (snow sites not available)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Snow Sports Merit Badge day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Joshua Tree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15 -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>
                <a:solidFill>
                  <a:srgbClr val="FF0000"/>
                </a:solidFill>
              </a:rPr>
              <a:t>16 -</a:t>
            </a:r>
            <a:r>
              <a:rPr lang="en-US" sz="3200" dirty="0" smtClean="0">
                <a:solidFill>
                  <a:srgbClr val="FF0000"/>
                </a:solidFill>
              </a:rPr>
              <a:t> ???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Caspar's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O'Neil (rained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Calico Ghost Town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13 – Joshua Tree Climbing MB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Winter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Vasquez </a:t>
            </a:r>
            <a:r>
              <a:rPr lang="en-US" sz="3200" baseline="0" dirty="0" smtClean="0"/>
              <a:t>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16 -- ???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Camporee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Note: Camporee has been held in March last 2 years.  If Camporee is moved to April, we’ll move April’s campout location to March if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Casper's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</a:t>
            </a:r>
            <a:r>
              <a:rPr lang="en-US" sz="3200" dirty="0" err="1" smtClean="0"/>
              <a:t>Trask</a:t>
            </a:r>
            <a:r>
              <a:rPr lang="en-US" sz="3200" dirty="0" smtClean="0"/>
              <a:t> (Rain!)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Camporee at Firestone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Camporee at </a:t>
            </a:r>
            <a:r>
              <a:rPr lang="en-US" sz="3200" dirty="0" smtClean="0"/>
              <a:t>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16 -- Camporee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–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Camporee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CO River Canoe (HA)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Camporee (end of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- Camporee (end of April)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Camporee (mid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Train Trip/ Backpack Ventura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Trask 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16 -- ???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743</Words>
  <Application>Microsoft Office PowerPoint</Application>
  <PresentationFormat>On-screen Show (4:3)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Troop Annual Planning </vt:lpstr>
      <vt:lpstr>September 2016</vt:lpstr>
      <vt:lpstr>October 2016</vt:lpstr>
      <vt:lpstr>November 2016</vt:lpstr>
      <vt:lpstr>December 2016 (Day activity)</vt:lpstr>
      <vt:lpstr>January 2017</vt:lpstr>
      <vt:lpstr>February 2017</vt:lpstr>
      <vt:lpstr>March 2017</vt:lpstr>
      <vt:lpstr>April 2017</vt:lpstr>
      <vt:lpstr>May 2017</vt:lpstr>
      <vt:lpstr>June 2017</vt:lpstr>
      <vt:lpstr>July 2017</vt:lpstr>
      <vt:lpstr>August 2017</vt:lpstr>
      <vt:lpstr>September 2017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Troop Annual Planning</dc:title>
  <dc:creator>Wallace Mc Clure</dc:creator>
  <cp:lastModifiedBy>Mc Clure, Wallace A</cp:lastModifiedBy>
  <cp:revision>46</cp:revision>
  <dcterms:created xsi:type="dcterms:W3CDTF">2011-08-17T19:56:05Z</dcterms:created>
  <dcterms:modified xsi:type="dcterms:W3CDTF">2016-08-15T17:40:34Z</dcterms:modified>
</cp:coreProperties>
</file>