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6334" autoAdjust="0"/>
  </p:normalViewPr>
  <p:slideViewPr>
    <p:cSldViewPr>
      <p:cViewPr>
        <p:scale>
          <a:sx n="89" d="100"/>
          <a:sy n="89" d="100"/>
        </p:scale>
        <p:origin x="384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1C98-1A6C-43E1-A170-D512EF389A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252E-2DEA-47CE-AE76-531DF9686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Troop Annual 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1 – Nominate outings for Next year</a:t>
            </a:r>
          </a:p>
          <a:p>
            <a:pPr lvl="1"/>
            <a:r>
              <a:rPr lang="en-US" dirty="0" smtClean="0"/>
              <a:t>Then do research if needed on costs and availability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Week 2 – Vote to select outings, identify adult responsible for coordinating outing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Crystal Cove Backpacking</a:t>
            </a:r>
          </a:p>
          <a:p>
            <a:pPr lvl="1"/>
            <a:r>
              <a:rPr lang="en-US" dirty="0" err="1" smtClean="0"/>
              <a:t>Fishermans</a:t>
            </a:r>
            <a:r>
              <a:rPr lang="en-US" dirty="0" smtClean="0"/>
              <a:t> camp </a:t>
            </a:r>
            <a:r>
              <a:rPr lang="en-US" dirty="0" err="1" smtClean="0"/>
              <a:t>bp</a:t>
            </a:r>
            <a:endParaRPr lang="en-US" dirty="0" smtClean="0"/>
          </a:p>
          <a:p>
            <a:pPr lvl="1"/>
            <a:r>
              <a:rPr lang="en-US" dirty="0" smtClean="0"/>
              <a:t>Little jimmy’s</a:t>
            </a:r>
          </a:p>
          <a:p>
            <a:pPr lvl="1"/>
            <a:r>
              <a:rPr lang="en-US" dirty="0" smtClean="0"/>
              <a:t>Mt Baldy </a:t>
            </a:r>
            <a:r>
              <a:rPr lang="en-US" dirty="0" err="1" smtClean="0"/>
              <a:t>bp</a:t>
            </a:r>
            <a:endParaRPr lang="en-US" dirty="0" smtClean="0"/>
          </a:p>
          <a:p>
            <a:pPr lvl="1"/>
            <a:r>
              <a:rPr lang="en-US" dirty="0" smtClean="0"/>
              <a:t>Cottonwood lake </a:t>
            </a:r>
            <a:r>
              <a:rPr lang="en-US" dirty="0" err="1" smtClean="0"/>
              <a:t>bp</a:t>
            </a:r>
            <a:endParaRPr lang="en-US" dirty="0" smtClean="0"/>
          </a:p>
          <a:p>
            <a:pPr lvl="1"/>
            <a:r>
              <a:rPr lang="en-US" dirty="0" smtClean="0"/>
              <a:t>Hoagies </a:t>
            </a:r>
            <a:r>
              <a:rPr lang="en-US" dirty="0" err="1" smtClean="0"/>
              <a:t>bp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Little Jimmy BP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Bear Canyon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Little Jimmy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Hoagies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– Hoagies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Hoagies BP (Bear Canyon still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Fisherman’s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Camp Backpack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15 – Mt Baldy BP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16 -- </a:t>
            </a:r>
            <a:r>
              <a:rPr lang="en-US" sz="3200" dirty="0"/>
              <a:t>Fisherman’s Camp Backpack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Mt </a:t>
            </a:r>
            <a:r>
              <a:rPr lang="en-US" dirty="0" err="1" smtClean="0"/>
              <a:t>whitney</a:t>
            </a:r>
            <a:r>
              <a:rPr lang="en-US" dirty="0" smtClean="0"/>
              <a:t> </a:t>
            </a:r>
            <a:r>
              <a:rPr lang="en-US" dirty="0" err="1" smtClean="0"/>
              <a:t>bp</a:t>
            </a:r>
            <a:endParaRPr lang="en-US" dirty="0" smtClean="0"/>
          </a:p>
          <a:p>
            <a:pPr lvl="1"/>
            <a:r>
              <a:rPr lang="en-US" dirty="0" smtClean="0"/>
              <a:t>Yosemite</a:t>
            </a:r>
          </a:p>
          <a:p>
            <a:pPr lvl="1"/>
            <a:r>
              <a:rPr lang="en-US" dirty="0" smtClean="0"/>
              <a:t>Irvine scout ranch</a:t>
            </a:r>
          </a:p>
          <a:p>
            <a:pPr lvl="1"/>
            <a:r>
              <a:rPr lang="en-US" dirty="0" smtClean="0"/>
              <a:t>White water rafting</a:t>
            </a:r>
          </a:p>
          <a:p>
            <a:pPr lvl="1"/>
            <a:r>
              <a:rPr lang="en-US" dirty="0" smtClean="0"/>
              <a:t>Beach day </a:t>
            </a:r>
          </a:p>
          <a:p>
            <a:pPr lvl="1"/>
            <a:r>
              <a:rPr lang="en-US" dirty="0" smtClean="0"/>
              <a:t>Ocean kayaking</a:t>
            </a:r>
            <a:endParaRPr lang="en-US" dirty="0" smtClean="0"/>
          </a:p>
          <a:p>
            <a:pPr lvl="1"/>
            <a:r>
              <a:rPr lang="en-US" dirty="0" smtClean="0"/>
              <a:t>Colorado River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48300" y="14478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</a:t>
            </a:r>
            <a:r>
              <a:rPr lang="en-US" sz="3200" dirty="0" err="1" smtClean="0"/>
              <a:t>Trask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McGrath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12 -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White water rafting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</a:t>
            </a:r>
            <a:r>
              <a:rPr lang="en-US" sz="3200" dirty="0" smtClean="0"/>
              <a:t>Ocean Kayaking</a:t>
            </a:r>
            <a:endParaRPr lang="en-US" sz="3200" baseline="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Yosemite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16 -- </a:t>
            </a:r>
            <a:r>
              <a:rPr lang="en-US" sz="3200" dirty="0"/>
              <a:t>White water rafting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July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err="1" smtClean="0"/>
              <a:t>Taquitz</a:t>
            </a:r>
            <a:endParaRPr lang="en-US" dirty="0" smtClean="0"/>
          </a:p>
          <a:p>
            <a:pPr lvl="1"/>
            <a:r>
              <a:rPr lang="en-US" dirty="0" err="1" smtClean="0"/>
              <a:t>Oljato</a:t>
            </a:r>
            <a:endParaRPr lang="en-US" dirty="0" smtClean="0"/>
          </a:p>
          <a:p>
            <a:pPr lvl="1"/>
            <a:r>
              <a:rPr lang="en-US" dirty="0" smtClean="0"/>
              <a:t>Camp kern or </a:t>
            </a:r>
            <a:r>
              <a:rPr lang="en-US" dirty="0" err="1" smtClean="0"/>
              <a:t>whitset</a:t>
            </a:r>
            <a:endParaRPr lang="en-US" dirty="0" smtClean="0"/>
          </a:p>
          <a:p>
            <a:pPr lvl="1"/>
            <a:r>
              <a:rPr lang="en-US" dirty="0" err="1" smtClean="0"/>
              <a:t>Chawankee</a:t>
            </a:r>
            <a:endParaRPr lang="en-US" dirty="0" smtClean="0"/>
          </a:p>
          <a:p>
            <a:pPr lvl="1"/>
            <a:r>
              <a:rPr lang="en-US" dirty="0" smtClean="0"/>
              <a:t>Camp 3 falls</a:t>
            </a:r>
          </a:p>
          <a:p>
            <a:pPr lvl="1"/>
            <a:r>
              <a:rPr lang="en-US" dirty="0" smtClean="0"/>
              <a:t>Fiesta island </a:t>
            </a: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 smtClean="0"/>
              <a:t>Note: listed are summer camp locations. If we have to move summer camp to August,  we’ll move August’s campout to July if possible 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0" y="1600200"/>
            <a:ext cx="3581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??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White water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Backpack HA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– Cabrillo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noProof="0" dirty="0" smtClean="0"/>
              <a:t>13 – Summer Camp at Cherry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Summer Camp at Lost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noProof="0" dirty="0" smtClean="0"/>
              <a:t>15 – Backpacking Mt Baldy Icehouse Canyon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</a:t>
            </a:r>
            <a:r>
              <a:rPr lang="en-US" sz="3200" dirty="0"/>
              <a:t>– Summer Camp at Lost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Note:  Might be Summer Camp time – in 2013 was in July and 2015</a:t>
            </a:r>
          </a:p>
          <a:p>
            <a:r>
              <a:rPr lang="en-US" dirty="0" smtClean="0"/>
              <a:t>Mt </a:t>
            </a:r>
            <a:r>
              <a:rPr lang="en-US" dirty="0" err="1" smtClean="0"/>
              <a:t>whitney</a:t>
            </a:r>
            <a:endParaRPr lang="en-US" dirty="0" smtClean="0"/>
          </a:p>
          <a:p>
            <a:r>
              <a:rPr lang="en-US" dirty="0" smtClean="0"/>
              <a:t>Vasquez rocks</a:t>
            </a:r>
          </a:p>
          <a:p>
            <a:r>
              <a:rPr lang="en-US" dirty="0" smtClean="0"/>
              <a:t>Cabrillo Beach</a:t>
            </a:r>
          </a:p>
          <a:p>
            <a:r>
              <a:rPr lang="en-US" dirty="0" smtClean="0"/>
              <a:t>Catalina </a:t>
            </a:r>
            <a:r>
              <a:rPr lang="en-US" dirty="0" err="1" smtClean="0"/>
              <a:t>bp</a:t>
            </a:r>
            <a:endParaRPr lang="en-US" dirty="0" smtClean="0"/>
          </a:p>
          <a:p>
            <a:r>
              <a:rPr lang="en-US" dirty="0" err="1" smtClean="0"/>
              <a:t>Taquitz</a:t>
            </a:r>
            <a:endParaRPr lang="en-US" dirty="0" smtClean="0"/>
          </a:p>
          <a:p>
            <a:r>
              <a:rPr lang="en-US" dirty="0" smtClean="0"/>
              <a:t>Irvine Ranch</a:t>
            </a:r>
          </a:p>
          <a:p>
            <a:r>
              <a:rPr lang="en-US" dirty="0" smtClean="0"/>
              <a:t>Joshua tree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Lost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Whitset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Oljato</a:t>
            </a:r>
            <a:r>
              <a:rPr lang="en-US" sz="3200" dirty="0" smtClean="0"/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10- FLSR/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Polluck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11- </a:t>
            </a:r>
            <a:r>
              <a:rPr lang="en-US" sz="3200" dirty="0" err="1" smtClean="0"/>
              <a:t>Tahquitz</a:t>
            </a:r>
            <a:r>
              <a:rPr lang="en-US" sz="3200" dirty="0" smtClean="0"/>
              <a:t>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 Cherry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12- </a:t>
            </a:r>
            <a:r>
              <a:rPr lang="en-US" sz="3200" baseline="0" dirty="0" err="1" smtClean="0"/>
              <a:t>Oljato</a:t>
            </a:r>
            <a:r>
              <a:rPr lang="en-US" sz="3200" baseline="0" dirty="0" smtClean="0"/>
              <a:t> </a:t>
            </a:r>
            <a:r>
              <a:rPr lang="en-US" sz="3200" dirty="0" smtClean="0"/>
              <a:t>(SC)</a:t>
            </a:r>
            <a:endParaRPr lang="en-US" sz="32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– Cherry Valley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14 – Cabrillo</a:t>
            </a:r>
            <a:r>
              <a:rPr lang="en-US" sz="3200" dirty="0" smtClean="0"/>
              <a:t> Beach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Fiesta Island (SC)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16 – Cabrillo Beach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September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Cabrillo Beach</a:t>
            </a:r>
          </a:p>
          <a:p>
            <a:pPr lvl="1"/>
            <a:r>
              <a:rPr lang="en-US" dirty="0" smtClean="0"/>
              <a:t>Trask</a:t>
            </a:r>
          </a:p>
          <a:p>
            <a:pPr lvl="1"/>
            <a:r>
              <a:rPr lang="en-US" dirty="0" smtClean="0"/>
              <a:t>Day hike </a:t>
            </a:r>
            <a:r>
              <a:rPr lang="en-US" dirty="0" err="1" smtClean="0"/>
              <a:t>Griffeth</a:t>
            </a:r>
            <a:r>
              <a:rPr lang="en-US" dirty="0" smtClean="0"/>
              <a:t> Park</a:t>
            </a:r>
          </a:p>
          <a:p>
            <a:pPr lvl="1"/>
            <a:r>
              <a:rPr lang="en-US" dirty="0" smtClean="0"/>
              <a:t>Falcon</a:t>
            </a:r>
          </a:p>
          <a:p>
            <a:pPr lvl="1"/>
            <a:r>
              <a:rPr lang="en-US" dirty="0" smtClean="0"/>
              <a:t>San </a:t>
            </a:r>
            <a:r>
              <a:rPr lang="en-US" dirty="0" err="1" smtClean="0"/>
              <a:t>clemente</a:t>
            </a:r>
            <a:endParaRPr lang="en-US" dirty="0" smtClean="0"/>
          </a:p>
          <a:p>
            <a:pPr lvl="1"/>
            <a:r>
              <a:rPr lang="en-US" dirty="0" smtClean="0"/>
              <a:t>3 falls</a:t>
            </a:r>
          </a:p>
          <a:p>
            <a:pPr lvl="1"/>
            <a:r>
              <a:rPr lang="en-US" smtClean="0"/>
              <a:t>Green valley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05 - Lake O'Neill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Los Flores (now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</a:t>
            </a:r>
            <a:r>
              <a:rPr lang="en-US" sz="3200" dirty="0" err="1" smtClean="0"/>
              <a:t>Josepho</a:t>
            </a:r>
            <a:r>
              <a:rPr lang="en-US" sz="3200" dirty="0" smtClean="0"/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Cabrillo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</a:t>
            </a:r>
            <a:r>
              <a:rPr lang="en-US" sz="3200" dirty="0" err="1" smtClean="0"/>
              <a:t>Josepho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Camp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–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 – Casper’s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San Mateo Family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Falcon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Green Valley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16 -Day Hike – Griffith Park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September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Day Hike – Griffith Park</a:t>
            </a:r>
          </a:p>
          <a:p>
            <a:pPr lvl="1"/>
            <a:r>
              <a:rPr lang="en-US" dirty="0" smtClean="0"/>
              <a:t> 17th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310481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05 - Lake O'Neil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</a:t>
            </a:r>
            <a:r>
              <a:rPr lang="en-US" sz="3200" dirty="0"/>
              <a:t>Los Flores (now closed)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</a:t>
            </a:r>
            <a:r>
              <a:rPr lang="en-US" sz="3200" dirty="0"/>
              <a:t>- </a:t>
            </a:r>
            <a:r>
              <a:rPr lang="en-US" sz="3200" dirty="0" err="1"/>
              <a:t>Josepho</a:t>
            </a:r>
            <a:r>
              <a:rPr lang="en-US" sz="3200" dirty="0"/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Cabrillo</a:t>
            </a:r>
            <a:endParaRPr lang="en-US" sz="3200" dirty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09- </a:t>
            </a:r>
            <a:r>
              <a:rPr lang="en-US" sz="3200" dirty="0" err="1"/>
              <a:t>Josepho</a:t>
            </a:r>
            <a:endParaRPr lang="en-US" sz="3200" dirty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10- Camp 3 </a:t>
            </a:r>
            <a:r>
              <a:rPr lang="en-US" sz="3200" dirty="0" smtClean="0"/>
              <a:t>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Casper’s (cancelled)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12 –</a:t>
            </a:r>
            <a:r>
              <a:rPr lang="en-US" sz="3200" dirty="0" smtClean="0"/>
              <a:t> Casper’s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– San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Mateo Family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Falcon (Santa Ana Mountains)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– Green Valley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October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/>
              <a:t>Nominees</a:t>
            </a:r>
          </a:p>
          <a:p>
            <a:pPr lvl="1"/>
            <a:r>
              <a:rPr lang="en-US" dirty="0" smtClean="0"/>
              <a:t>USS Midway</a:t>
            </a:r>
          </a:p>
          <a:p>
            <a:pPr lvl="1"/>
            <a:r>
              <a:rPr lang="en-US" dirty="0" smtClean="0"/>
              <a:t>Anza Borrego</a:t>
            </a:r>
          </a:p>
          <a:p>
            <a:pPr lvl="1"/>
            <a:r>
              <a:rPr lang="en-US" dirty="0" smtClean="0"/>
              <a:t>Camp 3 falls</a:t>
            </a:r>
          </a:p>
          <a:p>
            <a:pPr lvl="1"/>
            <a:r>
              <a:rPr lang="en-US" dirty="0" smtClean="0"/>
              <a:t>Idyllwild</a:t>
            </a:r>
          </a:p>
          <a:p>
            <a:pPr lvl="1"/>
            <a:r>
              <a:rPr lang="en-US" dirty="0" smtClean="0"/>
              <a:t>Death valley</a:t>
            </a:r>
          </a:p>
          <a:p>
            <a:pPr lvl="1"/>
            <a:r>
              <a:rPr lang="en-US" dirty="0" smtClean="0"/>
              <a:t>Joshua Tree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05- O'Neil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Anza Borrego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08- Anza Borrego (hot)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O’Neil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12 – Camp</a:t>
            </a:r>
            <a:r>
              <a:rPr lang="en-US" sz="3200" dirty="0" smtClean="0"/>
              <a:t>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13 - Anza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Borrego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14 – Idyllwild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– USS Midway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November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joshua</a:t>
            </a:r>
            <a:r>
              <a:rPr lang="en-US" dirty="0" smtClean="0"/>
              <a:t> Tree</a:t>
            </a:r>
          </a:p>
          <a:p>
            <a:pPr lvl="1"/>
            <a:r>
              <a:rPr lang="en-US" dirty="0" smtClean="0"/>
              <a:t>Calico</a:t>
            </a:r>
          </a:p>
          <a:p>
            <a:pPr lvl="1"/>
            <a:r>
              <a:rPr lang="en-US" dirty="0" smtClean="0"/>
              <a:t>Vasquez rocks</a:t>
            </a:r>
          </a:p>
          <a:p>
            <a:pPr lvl="1"/>
            <a:r>
              <a:rPr lang="en-US" dirty="0" err="1" smtClean="0"/>
              <a:t>O</a:t>
            </a:r>
            <a:r>
              <a:rPr lang="en-US" dirty="0" err="1" smtClean="0"/>
              <a:t>ljato</a:t>
            </a:r>
            <a:endParaRPr lang="en-US" dirty="0" smtClean="0"/>
          </a:p>
          <a:p>
            <a:pPr lvl="1"/>
            <a:r>
              <a:rPr lang="en-US" dirty="0" err="1" smtClean="0"/>
              <a:t>Uss</a:t>
            </a:r>
            <a:r>
              <a:rPr lang="en-US" dirty="0" smtClean="0"/>
              <a:t> midway</a:t>
            </a:r>
          </a:p>
          <a:p>
            <a:pPr lvl="1"/>
            <a:r>
              <a:rPr lang="en-US" dirty="0" smtClean="0"/>
              <a:t>Big Bear serrano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05- Vasquez Rocks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07-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08- Backpack Trip (Angeles -- fired out)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Centennial Encampment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 Camp 3 Falls (short, due to snow)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12- Calico Ghost Gown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Anza Borrego 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O’Neill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December 2016</a:t>
            </a:r>
            <a:br>
              <a:rPr lang="en-US" dirty="0" smtClean="0"/>
            </a:br>
            <a:r>
              <a:rPr lang="en-US" dirty="0" smtClean="0"/>
              <a:t>(Day activity)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953000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Snow day</a:t>
            </a:r>
          </a:p>
          <a:p>
            <a:pPr lvl="1"/>
            <a:r>
              <a:rPr lang="en-US" dirty="0" smtClean="0"/>
              <a:t>Deep sea fishing</a:t>
            </a:r>
          </a:p>
          <a:p>
            <a:pPr lvl="1"/>
            <a:r>
              <a:rPr lang="en-US" dirty="0" smtClean="0"/>
              <a:t>Rock climbing</a:t>
            </a:r>
          </a:p>
          <a:p>
            <a:pPr lvl="1"/>
            <a:r>
              <a:rPr lang="en-US" dirty="0" smtClean="0"/>
              <a:t>Shotgun shooting</a:t>
            </a:r>
          </a:p>
          <a:p>
            <a:pPr lvl="1"/>
            <a:r>
              <a:rPr lang="en-US" dirty="0" smtClean="0"/>
              <a:t>Mt baldy day hike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0200" y="1600200"/>
            <a:ext cx="3657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05 - Bike Hike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Deep Sea Fishing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Bike Hike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08- Climb X/ Climbing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Snow Day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Shotgun Shooting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–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Sno</a:t>
            </a:r>
            <a:r>
              <a:rPr lang="en-US" sz="3200" dirty="0" smtClean="0"/>
              <a:t>w fun day (Big Bear)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– Climb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noProof="0" dirty="0" smtClean="0"/>
              <a:t>13 – Shotgun Shooting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Mt Baldy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day hike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noProof="0" dirty="0" smtClean="0"/>
              <a:t>15 - Tubing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January</a:t>
            </a:r>
            <a:r>
              <a:rPr lang="en-US" baseline="0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 </a:t>
            </a:r>
          </a:p>
          <a:p>
            <a:pPr lvl="1"/>
            <a:r>
              <a:rPr lang="en-US" dirty="0" smtClean="0"/>
              <a:t>Camp </a:t>
            </a:r>
            <a:r>
              <a:rPr lang="en-US" dirty="0" err="1" smtClean="0"/>
              <a:t>emerson</a:t>
            </a:r>
            <a:r>
              <a:rPr lang="en-US" dirty="0" smtClean="0"/>
              <a:t> san </a:t>
            </a:r>
            <a:r>
              <a:rPr lang="en-US" dirty="0" err="1" smtClean="0"/>
              <a:t>jacinto</a:t>
            </a:r>
            <a:endParaRPr lang="en-US" dirty="0" smtClean="0"/>
          </a:p>
          <a:p>
            <a:pPr lvl="1"/>
            <a:r>
              <a:rPr lang="en-US" dirty="0" err="1" smtClean="0"/>
              <a:t>Taquitz</a:t>
            </a:r>
            <a:endParaRPr lang="en-US" dirty="0" smtClean="0"/>
          </a:p>
          <a:p>
            <a:pPr lvl="1"/>
            <a:r>
              <a:rPr lang="en-US" dirty="0" smtClean="0"/>
              <a:t>Snow sports merit badge day</a:t>
            </a:r>
          </a:p>
          <a:p>
            <a:pPr lvl="1"/>
            <a:r>
              <a:rPr lang="en-US" dirty="0" smtClean="0"/>
              <a:t>Pt </a:t>
            </a:r>
            <a:r>
              <a:rPr lang="en-US" dirty="0" err="1" smtClean="0"/>
              <a:t>Magu</a:t>
            </a:r>
            <a:endParaRPr lang="en-US" dirty="0" smtClean="0"/>
          </a:p>
          <a:p>
            <a:pPr lvl="1"/>
            <a:r>
              <a:rPr lang="en-US" dirty="0" smtClean="0"/>
              <a:t>Joshua Tree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05 - Joshua Tree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06 - Klondike Barton Flats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Balboa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Klondike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Klondike Holcomb Valley (Snowed out) to Camp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12 - San Clemente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Beach (snow sites not available)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Snow Sports Merit Badge day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Joshua Tree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15 -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Tahquitz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16 –</a:t>
            </a:r>
            <a:r>
              <a:rPr lang="en-US" sz="3200" dirty="0" smtClean="0"/>
              <a:t> Pt. Mugu St. Park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February</a:t>
            </a:r>
            <a:r>
              <a:rPr lang="en-US" baseline="0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sz="1800" dirty="0" smtClean="0"/>
              <a:t>Should pick a place suitable for Pre-Camporee</a:t>
            </a:r>
          </a:p>
          <a:p>
            <a:pPr lvl="1"/>
            <a:r>
              <a:rPr lang="en-US" dirty="0" smtClean="0"/>
              <a:t>Vasquez rocks</a:t>
            </a:r>
          </a:p>
          <a:p>
            <a:pPr lvl="1"/>
            <a:r>
              <a:rPr lang="en-US" dirty="0" err="1" smtClean="0"/>
              <a:t>Caspers</a:t>
            </a:r>
            <a:endParaRPr lang="en-US" dirty="0" smtClean="0"/>
          </a:p>
          <a:p>
            <a:pPr lvl="1"/>
            <a:r>
              <a:rPr lang="en-US" dirty="0" smtClean="0"/>
              <a:t>Circle X Lake Arrow Head</a:t>
            </a:r>
          </a:p>
          <a:p>
            <a:pPr lvl="1"/>
            <a:r>
              <a:rPr lang="en-US" dirty="0" smtClean="0"/>
              <a:t>Trask</a:t>
            </a:r>
          </a:p>
          <a:p>
            <a:pPr lvl="1"/>
            <a:r>
              <a:rPr lang="en-US" dirty="0" smtClean="0"/>
              <a:t>Calico</a:t>
            </a:r>
            <a:endParaRPr lang="en-US" dirty="0" smtClean="0"/>
          </a:p>
          <a:p>
            <a:pPr lvl="1"/>
            <a:r>
              <a:rPr lang="en-US" dirty="0" smtClean="0"/>
              <a:t>Joshua tree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Caspar's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07 - Klondike 3 Falls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Joshua Tree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O'Neil (rained out)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11 -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Calico Ghost Town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13 – Joshua Tree Climbing MB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Tahquitz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Winter Camp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 smtClean="0"/>
              <a:t>15 – Vasquez Rocks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16 </a:t>
            </a:r>
            <a:r>
              <a:rPr lang="en-US" sz="3200" dirty="0"/>
              <a:t>– Vasquez Rocks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March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Nominees</a:t>
            </a:r>
          </a:p>
          <a:p>
            <a:pPr lvl="1"/>
            <a:r>
              <a:rPr lang="en-US" dirty="0" smtClean="0"/>
              <a:t>Pre-Camporee</a:t>
            </a:r>
          </a:p>
          <a:p>
            <a:pPr marL="457200" lvl="1" indent="0">
              <a:buNone/>
            </a:pPr>
            <a:r>
              <a:rPr lang="en-US" sz="1800" dirty="0" smtClean="0"/>
              <a:t>Note: Camporee is sometimes held in March If this happens, we’ll move this campout location </a:t>
            </a:r>
            <a:r>
              <a:rPr lang="en-US" sz="1800" dirty="0" smtClean="0"/>
              <a:t>to </a:t>
            </a:r>
            <a:r>
              <a:rPr lang="en-US" sz="1800" dirty="0" smtClean="0"/>
              <a:t>April if </a:t>
            </a:r>
            <a:r>
              <a:rPr lang="en-US" sz="1800" dirty="0" smtClean="0"/>
              <a:t>possible</a:t>
            </a:r>
          </a:p>
          <a:p>
            <a:pPr marL="457200" lvl="1" indent="0">
              <a:buNone/>
            </a:pPr>
            <a:r>
              <a:rPr lang="en-US" sz="2400" dirty="0" smtClean="0"/>
              <a:t>Trask</a:t>
            </a:r>
          </a:p>
          <a:p>
            <a:pPr marL="457200" lvl="1" indent="0">
              <a:buNone/>
            </a:pPr>
            <a:r>
              <a:rPr lang="en-US" sz="2400" dirty="0" smtClean="0"/>
              <a:t>Crystal cove Backpack?</a:t>
            </a:r>
          </a:p>
          <a:p>
            <a:pPr marL="457200" lvl="1" indent="0">
              <a:buNone/>
            </a:pPr>
            <a:r>
              <a:rPr lang="en-US" sz="2400" dirty="0" smtClean="0"/>
              <a:t>Joshua tree</a:t>
            </a:r>
          </a:p>
          <a:p>
            <a:pPr marL="457200" lvl="1" indent="0">
              <a:buNone/>
            </a:pPr>
            <a:r>
              <a:rPr lang="en-US" sz="2400" dirty="0" smtClean="0"/>
              <a:t>Vasquez Rocks</a:t>
            </a:r>
          </a:p>
          <a:p>
            <a:pPr marL="457200" lvl="1" indent="0">
              <a:buNone/>
            </a:pPr>
            <a:r>
              <a:rPr lang="en-US" sz="2400" dirty="0" err="1" smtClean="0"/>
              <a:t>Caspers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err="1" smtClean="0"/>
              <a:t>Campland</a:t>
            </a:r>
            <a:r>
              <a:rPr lang="en-US" sz="2400" dirty="0" smtClean="0"/>
              <a:t>-San Diego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08 - Casper's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Circle X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10 - </a:t>
            </a:r>
            <a:r>
              <a:rPr lang="en-US" sz="3200" dirty="0" err="1" smtClean="0"/>
              <a:t>Trask</a:t>
            </a:r>
            <a:endParaRPr lang="en-US" sz="3200" dirty="0" smtClean="0"/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12 – </a:t>
            </a:r>
            <a:r>
              <a:rPr lang="en-US" sz="3200" dirty="0" err="1" smtClean="0"/>
              <a:t>Trask</a:t>
            </a:r>
            <a:r>
              <a:rPr lang="en-US" sz="3200" dirty="0" smtClean="0"/>
              <a:t> (Rain!)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Trask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14 – Camporee at Firestone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Camporee at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16 - </a:t>
            </a:r>
            <a:r>
              <a:rPr lang="en-US" sz="3200" dirty="0"/>
              <a:t>Casper's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April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Camporee</a:t>
            </a:r>
          </a:p>
          <a:p>
            <a:pPr marL="742950" lvl="2" indent="-342900"/>
            <a:r>
              <a:rPr lang="en-US" sz="1400" dirty="0" smtClean="0"/>
              <a:t>Or substitute for March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1600200"/>
            <a:ext cx="350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06- Cabrillo Beach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08 –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09- Camporee Firestone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10- Camporee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CO River Canoe (HA)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11- Camporee (end of April)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 - Camporee (end of April)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13 – Camporee (mid April)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– Train Trip/ Backpack Ventura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15 – Trask </a:t>
            </a:r>
          </a:p>
          <a:p>
            <a:pPr marL="509588" lvl="1" indent="-2222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16 – </a:t>
            </a:r>
            <a:r>
              <a:rPr lang="en-US" sz="3200" dirty="0" smtClean="0"/>
              <a:t>Camporee – Oak </a:t>
            </a:r>
            <a:r>
              <a:rPr lang="en-US" sz="3200" dirty="0" err="1" smtClean="0"/>
              <a:t>Cyn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922</Words>
  <Application>Microsoft Office PowerPoint</Application>
  <PresentationFormat>On-screen Show (4:3)</PresentationFormat>
  <Paragraphs>265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Troop Annual Planning </vt:lpstr>
      <vt:lpstr>September 2016</vt:lpstr>
      <vt:lpstr>October 2016</vt:lpstr>
      <vt:lpstr>November 2016</vt:lpstr>
      <vt:lpstr>December 2016 (Day activity)</vt:lpstr>
      <vt:lpstr>January 2017</vt:lpstr>
      <vt:lpstr>February 2017</vt:lpstr>
      <vt:lpstr>March 2017</vt:lpstr>
      <vt:lpstr>April 2017</vt:lpstr>
      <vt:lpstr>May 2017</vt:lpstr>
      <vt:lpstr>June 2017</vt:lpstr>
      <vt:lpstr>July 2017</vt:lpstr>
      <vt:lpstr>August 2017</vt:lpstr>
      <vt:lpstr>September 2017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Troop Annual Planning</dc:title>
  <dc:creator>Wallace Mc Clure</dc:creator>
  <cp:lastModifiedBy>Mom</cp:lastModifiedBy>
  <cp:revision>58</cp:revision>
  <dcterms:created xsi:type="dcterms:W3CDTF">2011-08-17T19:56:05Z</dcterms:created>
  <dcterms:modified xsi:type="dcterms:W3CDTF">2016-08-25T03:04:01Z</dcterms:modified>
</cp:coreProperties>
</file>