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334" autoAdjust="0"/>
  </p:normalViewPr>
  <p:slideViewPr>
    <p:cSldViewPr>
      <p:cViewPr varScale="1">
        <p:scale>
          <a:sx n="86" d="100"/>
          <a:sy n="86" d="100"/>
        </p:scale>
        <p:origin x="7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1C98-1A6C-43E1-A170-D512EF389A62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Troop Annual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 – Nominate outings for Next year</a:t>
            </a:r>
          </a:p>
          <a:p>
            <a:pPr lvl="1"/>
            <a:r>
              <a:rPr lang="en-US" dirty="0" smtClean="0"/>
              <a:t>Then do research if needed on costs and availability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Week 2 – Vote to select outings, identify adult responsible for coordinating outing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Little Jimmy BP 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Fisherman's Camp BP 10 Win</a:t>
            </a:r>
          </a:p>
          <a:p>
            <a:pPr lvl="1"/>
            <a:r>
              <a:rPr lang="en-US" dirty="0" smtClean="0"/>
              <a:t>Bear Canyon BP 0</a:t>
            </a:r>
          </a:p>
          <a:p>
            <a:pPr lvl="1"/>
            <a:r>
              <a:rPr lang="en-US" dirty="0" smtClean="0"/>
              <a:t>Hoagies BP 4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Little Jimmy BP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Little Jimmy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Hoagies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Hoagies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Hoagies BP (Bear Canyon still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Fisherman’s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Camp Backpack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15 – Mt Baldy BP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Cabrillo Beach 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White Water Rafting 10 Win</a:t>
            </a:r>
          </a:p>
          <a:p>
            <a:pPr lvl="1"/>
            <a:r>
              <a:rPr lang="en-US" dirty="0" smtClean="0"/>
              <a:t>Channel Islands Sea Kayaking 0</a:t>
            </a:r>
          </a:p>
          <a:p>
            <a:pPr lvl="1"/>
            <a:r>
              <a:rPr lang="en-US" dirty="0" smtClean="0"/>
              <a:t>Circle X 0</a:t>
            </a:r>
          </a:p>
          <a:p>
            <a:pPr lvl="1"/>
            <a:r>
              <a:rPr lang="en-US" dirty="0" smtClean="0"/>
              <a:t>Horseback Riding 6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</a:t>
            </a:r>
            <a:r>
              <a:rPr lang="en-US" sz="3200" dirty="0" err="1" smtClean="0"/>
              <a:t>Trask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McGrath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12 -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White water rafting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White water rafting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15 - Yosemite</a:t>
            </a:r>
            <a:endParaRPr lang="en-US" sz="3200" baseline="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Camp Cherry Valley SC 8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Lost Valley SC 9</a:t>
            </a:r>
          </a:p>
          <a:p>
            <a:pPr lvl="1"/>
            <a:r>
              <a:rPr lang="en-US" dirty="0" err="1" smtClean="0"/>
              <a:t>Tahquitz</a:t>
            </a:r>
            <a:r>
              <a:rPr lang="en-US" dirty="0" smtClean="0"/>
              <a:t> SC 3</a:t>
            </a:r>
          </a:p>
          <a:p>
            <a:pPr lvl="1"/>
            <a:r>
              <a:rPr lang="en-US" dirty="0" err="1" smtClean="0"/>
              <a:t>Oljato</a:t>
            </a:r>
            <a:r>
              <a:rPr lang="en-US" dirty="0" smtClean="0"/>
              <a:t> SC 2</a:t>
            </a:r>
          </a:p>
          <a:p>
            <a:pPr lvl="1"/>
            <a:r>
              <a:rPr lang="en-US" dirty="0" smtClean="0"/>
              <a:t>Fiesta Island SC 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Note: listed are summer camp locations. If we have to move summer camp to August,  we’ll move August’s campout to July if possible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Note: We are trying to get reservations for Camp Cherry valley for 2017 regardless – 2 year wait is typical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0" y="1600200"/>
            <a:ext cx="3581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??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Backpack HA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Cabrillo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noProof="0" dirty="0" smtClean="0"/>
              <a:t>13 – Summer Camp at Cherry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Summer Camp at Lost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noProof="0" dirty="0" smtClean="0"/>
              <a:t>15 – Backpacking Mt Baldy Icehouse Canyon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Note:  Might be Summer Camp time – in 2013 was in July and 2015</a:t>
            </a:r>
          </a:p>
          <a:p>
            <a:r>
              <a:rPr lang="en-US" dirty="0" smtClean="0"/>
              <a:t>Crystal Cove Camp 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Cabrillo Beach 8 Win</a:t>
            </a:r>
          </a:p>
          <a:p>
            <a:r>
              <a:rPr lang="en-US" dirty="0" smtClean="0"/>
              <a:t>Sea Kayaking (Channel Islands) 0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Aquarium Overnight </a:t>
            </a:r>
            <a:r>
              <a:rPr lang="en-US" sz="3200" dirty="0" smtClean="0"/>
              <a:t>5</a:t>
            </a:r>
            <a:endParaRPr lang="en-US" sz="32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Lost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Whitset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Oljato</a:t>
            </a:r>
            <a:r>
              <a:rPr lang="en-US" sz="3200" dirty="0" smtClean="0"/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10- FLSR/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Polluck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11- </a:t>
            </a:r>
            <a:r>
              <a:rPr lang="en-US" sz="3200" dirty="0" err="1" smtClean="0"/>
              <a:t>Tahquitz</a:t>
            </a:r>
            <a:r>
              <a:rPr lang="en-US" sz="3200" dirty="0" smtClean="0"/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 Cherry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12- </a:t>
            </a:r>
            <a:r>
              <a:rPr lang="en-US" sz="3200" baseline="0" dirty="0" err="1" smtClean="0"/>
              <a:t>Oljato</a:t>
            </a:r>
            <a:r>
              <a:rPr lang="en-US" sz="3200" baseline="0" dirty="0" smtClean="0"/>
              <a:t> </a:t>
            </a:r>
            <a:r>
              <a:rPr lang="en-US" sz="3200" dirty="0" smtClean="0"/>
              <a:t>(SC)</a:t>
            </a:r>
            <a:endParaRPr lang="en-US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– Cherry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14 – Cabrillo</a:t>
            </a:r>
            <a:r>
              <a:rPr lang="en-US" sz="3200" dirty="0" smtClean="0"/>
              <a:t> Beach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Fiesta Island (SC)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September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Mt Lassen Campout (Northern California) 1</a:t>
            </a:r>
          </a:p>
          <a:p>
            <a:pPr lvl="1"/>
            <a:r>
              <a:rPr lang="en-US" dirty="0" smtClean="0"/>
              <a:t>Newport Dunes 5</a:t>
            </a:r>
          </a:p>
          <a:p>
            <a:pPr lvl="1"/>
            <a:r>
              <a:rPr lang="en-US" dirty="0" smtClean="0"/>
              <a:t>Joshua Tree 2</a:t>
            </a:r>
          </a:p>
          <a:p>
            <a:pPr lvl="1"/>
            <a:r>
              <a:rPr lang="en-US" dirty="0" smtClean="0"/>
              <a:t>Bike Hike 2</a:t>
            </a:r>
          </a:p>
          <a:p>
            <a:pPr lvl="1"/>
            <a:r>
              <a:rPr lang="en-US" dirty="0" smtClean="0"/>
              <a:t>Camp </a:t>
            </a:r>
            <a:r>
              <a:rPr lang="en-US" dirty="0" err="1" smtClean="0"/>
              <a:t>Josepho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  <a:p>
            <a:pPr lvl="1"/>
            <a:r>
              <a:rPr lang="en-US" dirty="0" smtClean="0"/>
              <a:t>Sea Kayaking Trip 4</a:t>
            </a:r>
          </a:p>
          <a:p>
            <a:pPr lvl="1"/>
            <a:r>
              <a:rPr lang="en-US" dirty="0" smtClean="0"/>
              <a:t>Falcon Group Camp 0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Day Hike Griffin Observatory 8 Win</a:t>
            </a:r>
          </a:p>
          <a:p>
            <a:pPr lvl="1"/>
            <a:r>
              <a:rPr lang="en-US" dirty="0" smtClean="0"/>
              <a:t>Horseback Riding 3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Lake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Los Flores (now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</a:t>
            </a:r>
            <a:r>
              <a:rPr lang="en-US" sz="3200" dirty="0" err="1" smtClean="0"/>
              <a:t>Josepho</a:t>
            </a:r>
            <a:r>
              <a:rPr lang="en-US" sz="3200" dirty="0" smtClean="0"/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Cabrillo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</a:t>
            </a:r>
            <a:r>
              <a:rPr lang="en-US" sz="3200" dirty="0" err="1" smtClean="0"/>
              <a:t>Josepho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Camp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–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 – Casper’s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San Mateo Family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</a:t>
            </a:r>
            <a:r>
              <a:rPr lang="en-US" sz="3200" smtClean="0"/>
              <a:t>– Falcon 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Green Valley 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September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Green Valley Lake  </a:t>
            </a:r>
          </a:p>
          <a:p>
            <a:pPr lvl="1"/>
            <a:r>
              <a:rPr lang="en-US" dirty="0" smtClean="0"/>
              <a:t>11-13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05 - Lake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</a:t>
            </a:r>
            <a:r>
              <a:rPr lang="en-US" sz="3200" dirty="0"/>
              <a:t>Los Flores (now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</a:t>
            </a:r>
            <a:r>
              <a:rPr lang="en-US" sz="3200" dirty="0"/>
              <a:t>- </a:t>
            </a:r>
            <a:r>
              <a:rPr lang="en-US" sz="3200" dirty="0" err="1"/>
              <a:t>Josepho</a:t>
            </a:r>
            <a:r>
              <a:rPr lang="en-US" sz="3200" dirty="0"/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Cabrillo</a:t>
            </a:r>
            <a:endParaRPr lang="en-US" sz="3200" dirty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09- </a:t>
            </a:r>
            <a:r>
              <a:rPr lang="en-US" sz="3200" dirty="0" err="1"/>
              <a:t>Josepho</a:t>
            </a:r>
            <a:endParaRPr lang="en-US" sz="3200" dirty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10- Camp 3 </a:t>
            </a:r>
            <a:r>
              <a:rPr lang="en-US" sz="3200" dirty="0" smtClean="0"/>
              <a:t>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Casper’s (cancelled)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12 –</a:t>
            </a:r>
            <a:r>
              <a:rPr lang="en-US" sz="3200" dirty="0" smtClean="0"/>
              <a:t> Casper’s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– San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Mateo Family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Falcon (Santa Ana Mountains)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October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USS Midway </a:t>
            </a:r>
          </a:p>
          <a:p>
            <a:pPr lvl="1"/>
            <a:r>
              <a:rPr lang="en-US" dirty="0" smtClean="0"/>
              <a:t>17-18th 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05-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Anza Borrego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Anza Borrego (hot)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O’Neil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12 – Camp</a:t>
            </a:r>
            <a:r>
              <a:rPr lang="en-US" sz="3200" dirty="0" smtClean="0"/>
              <a:t>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13 - Anza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Borrego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</a:t>
            </a:r>
            <a:r>
              <a:rPr lang="en-US" sz="3200" baseline="0" dirty="0" err="1" smtClean="0"/>
              <a:t>Idylwild</a:t>
            </a:r>
            <a:r>
              <a:rPr lang="en-US" sz="3200" baseline="0" dirty="0" smtClean="0"/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November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Cabrillo Beach 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Joshua tree 14 Win</a:t>
            </a:r>
          </a:p>
          <a:p>
            <a:pPr lvl="1"/>
            <a:r>
              <a:rPr lang="en-US" dirty="0" smtClean="0"/>
              <a:t>Anza Borrego 0</a:t>
            </a:r>
          </a:p>
          <a:p>
            <a:pPr lvl="1"/>
            <a:r>
              <a:rPr lang="en-US" dirty="0" smtClean="0"/>
              <a:t>Vasquez Rocks 0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05- Vasquez Rocks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07-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Backpack Trip (Angeles -- fired out)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Centennial Encampment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 Camp 3 Falls (short, due to snow)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12- Calico Ghost Gown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Anza Borrego 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December 2015</a:t>
            </a:r>
            <a:br>
              <a:rPr lang="en-US" dirty="0" smtClean="0"/>
            </a:br>
            <a:r>
              <a:rPr lang="en-US" dirty="0" smtClean="0"/>
              <a:t>(Day activity)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953000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Snow Day in Big Bear 13 Win</a:t>
            </a:r>
          </a:p>
          <a:p>
            <a:pPr lvl="1"/>
            <a:r>
              <a:rPr lang="en-US" dirty="0" smtClean="0"/>
              <a:t>Deep </a:t>
            </a:r>
            <a:r>
              <a:rPr lang="en-US" dirty="0"/>
              <a:t>S</a:t>
            </a:r>
            <a:r>
              <a:rPr lang="en-US" dirty="0" smtClean="0"/>
              <a:t>ea Fishing 1</a:t>
            </a:r>
          </a:p>
          <a:p>
            <a:pPr lvl="1"/>
            <a:r>
              <a:rPr lang="en-US" dirty="0" smtClean="0"/>
              <a:t>Climb-X 2</a:t>
            </a:r>
          </a:p>
          <a:p>
            <a:pPr lvl="1"/>
            <a:r>
              <a:rPr lang="en-US" dirty="0" smtClean="0"/>
              <a:t>Shotgun Shooting 1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1600200"/>
            <a:ext cx="365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Bike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Deep Sea Fishing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Bike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Climb X/ Climbing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Snow Day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Shotgun Shooting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lang="en-US" sz="3200" dirty="0" smtClean="0"/>
              <a:t>w fun day (Big Bear)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Climb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noProof="0" dirty="0" smtClean="0"/>
              <a:t>13 – Shotgun Shooting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Mt Baldy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day hike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January</a:t>
            </a:r>
            <a:r>
              <a:rPr lang="en-US" baseline="0" dirty="0" smtClean="0"/>
              <a:t>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 </a:t>
            </a:r>
          </a:p>
          <a:p>
            <a:pPr lvl="1"/>
            <a:r>
              <a:rPr lang="en-US" dirty="0" err="1" smtClean="0"/>
              <a:t>Tahquitz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San Clemente Beach 8 Win</a:t>
            </a:r>
          </a:p>
          <a:p>
            <a:pPr lvl="1"/>
            <a:r>
              <a:rPr lang="en-US" dirty="0" smtClean="0"/>
              <a:t>Camp Lazy Wagon (near Big Bear) 2</a:t>
            </a:r>
          </a:p>
          <a:p>
            <a:pPr lvl="1"/>
            <a:r>
              <a:rPr lang="en-US" dirty="0" smtClean="0"/>
              <a:t>Joshua Tree Climbing Weekend 4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Joshua Tree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Klondike Barton Flats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Balboa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Klondike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Klondike Holcomb Valley (Snowed out) to Camp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12 - San Clemente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Beach (snow sites not available)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Snow Sports Merit Badge day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Joshua Tree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15 -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Tahquitz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February</a:t>
            </a:r>
            <a:r>
              <a:rPr lang="en-US" baseline="0" dirty="0" smtClean="0"/>
              <a:t>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 Win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Vasquez Rocks 11</a:t>
            </a:r>
          </a:p>
          <a:p>
            <a:pPr lvl="1"/>
            <a:r>
              <a:rPr lang="en-US" dirty="0" smtClean="0"/>
              <a:t>Calico Ghost Town 6</a:t>
            </a:r>
          </a:p>
          <a:p>
            <a:pPr lvl="1"/>
            <a:r>
              <a:rPr lang="en-US" dirty="0" smtClean="0"/>
              <a:t>O’Neil Park 1</a:t>
            </a:r>
          </a:p>
          <a:p>
            <a:pPr lvl="1"/>
            <a:r>
              <a:rPr lang="en-US" dirty="0" smtClean="0"/>
              <a:t>Holcomb Valley 0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Caspar's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Klondike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Joshua Tree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O'Neil (rained out)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Calico Ghost Town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13 – Joshua Tree Climbing MB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Tahquitz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Winter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15 – Vasquez Rocks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March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Camporee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Note: Camporee has been held in March last 2 years.  If Camporee is moved to April, we’ll move April’s campout location to March if possible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Casper's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</a:t>
            </a:r>
            <a:r>
              <a:rPr lang="en-US" sz="3200" dirty="0" err="1" smtClean="0"/>
              <a:t>Trask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 – </a:t>
            </a:r>
            <a:r>
              <a:rPr lang="en-US" sz="3200" dirty="0" err="1" smtClean="0"/>
              <a:t>Trask</a:t>
            </a:r>
            <a:r>
              <a:rPr lang="en-US" sz="3200" dirty="0" smtClean="0"/>
              <a:t> (Rain!)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Trask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Camporee at Firestone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Camporee at Firestone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April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San Diego Wildlife Park </a:t>
            </a:r>
            <a:r>
              <a:rPr lang="en-US" dirty="0" smtClean="0">
                <a:solidFill>
                  <a:srgbClr val="FF0000"/>
                </a:solidFill>
              </a:rPr>
              <a:t>Sleepover 14 Win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Camp Pendleton 0</a:t>
            </a:r>
          </a:p>
          <a:p>
            <a:pPr lvl="1"/>
            <a:r>
              <a:rPr lang="en-US" dirty="0" smtClean="0"/>
              <a:t>Malibu Creek/ Circle X 0</a:t>
            </a:r>
          </a:p>
          <a:p>
            <a:pPr lvl="1"/>
            <a:r>
              <a:rPr lang="en-US" dirty="0" smtClean="0"/>
              <a:t>Colorado River Canoe Trip 1</a:t>
            </a:r>
          </a:p>
          <a:p>
            <a:pPr lvl="1"/>
            <a:r>
              <a:rPr lang="en-US" dirty="0" smtClean="0"/>
              <a:t>Cabrillo Beach 2</a:t>
            </a:r>
          </a:p>
          <a:p>
            <a:pPr lvl="1"/>
            <a:r>
              <a:rPr lang="en-US" dirty="0" smtClean="0"/>
              <a:t>Ventura Backpacking Train Trip 2</a:t>
            </a:r>
          </a:p>
          <a:p>
            <a:pPr lvl="1"/>
            <a:r>
              <a:rPr lang="en-US" dirty="0" smtClean="0"/>
              <a:t>Camp Trask 1</a:t>
            </a:r>
          </a:p>
          <a:p>
            <a:pPr lvl="1"/>
            <a:r>
              <a:rPr lang="en-US" dirty="0" smtClean="0"/>
              <a:t>Casper’s Wilderness Park 0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Cabrillo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–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Camporee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CO River Canoe (HA)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Camporee (end of April)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 - Camporee (end of April)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Camporee (mid April)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Train Trip/ Backpack Ventura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Trask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939</Words>
  <Application>Microsoft Office PowerPoint</Application>
  <PresentationFormat>On-screen Show (4:3)</PresentationFormat>
  <Paragraphs>231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Troop Annual Planning </vt:lpstr>
      <vt:lpstr>September 2015</vt:lpstr>
      <vt:lpstr>October 2015</vt:lpstr>
      <vt:lpstr>November 2015</vt:lpstr>
      <vt:lpstr>December 2015 (Day activity)</vt:lpstr>
      <vt:lpstr>January 2016</vt:lpstr>
      <vt:lpstr>February 2016</vt:lpstr>
      <vt:lpstr>March 2016</vt:lpstr>
      <vt:lpstr>April 2016</vt:lpstr>
      <vt:lpstr>May 2016</vt:lpstr>
      <vt:lpstr>June 2016</vt:lpstr>
      <vt:lpstr>July 2016</vt:lpstr>
      <vt:lpstr>August 2016</vt:lpstr>
      <vt:lpstr>September 2016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Troop Annual Planning</dc:title>
  <dc:creator>Wallace Mc Clure</dc:creator>
  <cp:lastModifiedBy>Wallace</cp:lastModifiedBy>
  <cp:revision>53</cp:revision>
  <dcterms:created xsi:type="dcterms:W3CDTF">2011-08-17T19:56:05Z</dcterms:created>
  <dcterms:modified xsi:type="dcterms:W3CDTF">2015-08-31T00:07:59Z</dcterms:modified>
</cp:coreProperties>
</file>