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76119" autoAdjust="0"/>
  </p:normalViewPr>
  <p:slideViewPr>
    <p:cSldViewPr snapToGrid="0">
      <p:cViewPr varScale="1">
        <p:scale>
          <a:sx n="68" d="100"/>
          <a:sy n="68" d="100"/>
        </p:scale>
        <p:origin x="12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7E831-D261-43A1-953C-A78EBF178C3E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1E447-6135-4AD5-A6BE-F46D210054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9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Genome-scale CRISPR-Cas9 Knockout and Transcriptional Activation Screening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E447-6135-4AD5-A6BE-F46D2100547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6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Integrated design, execution, and analysis of arrayed and pooled CRISPR genome-editing experiments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1E447-6135-4AD5-A6BE-F46D210054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2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8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6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3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7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8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3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6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3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2C02-9C9C-48D1-AD39-4209584B71ED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E7C7-963E-42FE-9199-90A39F428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066"/>
            <a:ext cx="7935609" cy="17512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736" y="212834"/>
            <a:ext cx="7102366" cy="61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71390" y="265965"/>
            <a:ext cx="69368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CRISPR/Cas9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CRISPRa</a:t>
            </a:r>
            <a:r>
              <a:rPr lang="en-US" altLang="zh-CN" dirty="0"/>
              <a:t> cas9</a:t>
            </a:r>
            <a:r>
              <a:rPr lang="zh-CN" altLang="en-US" dirty="0"/>
              <a:t>核酸酶活性缺失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VP64 domain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recruiting multiple activation domains to the dCas9 complex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CRISPRi</a:t>
            </a:r>
            <a:r>
              <a:rPr lang="en-US" altLang="zh-CN" dirty="0"/>
              <a:t> cas9</a:t>
            </a:r>
            <a:r>
              <a:rPr lang="zh-CN" altLang="en-US" dirty="0"/>
              <a:t>核酸酶活性缺失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KRAB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2813" y="3474248"/>
            <a:ext cx="40044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CRISPR-Cas9 screening</a:t>
            </a:r>
            <a:r>
              <a:rPr lang="zh-CN" altLang="en-US" dirty="0"/>
              <a:t>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6688" y="3843580"/>
            <a:ext cx="387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GeCKO</a:t>
            </a:r>
            <a:r>
              <a:rPr lang="zh-CN" altLang="en-US" dirty="0"/>
              <a:t>：</a:t>
            </a:r>
            <a:r>
              <a:rPr lang="en-US" altLang="zh-CN" dirty="0"/>
              <a:t>CRISPR-Cas9 knockout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LOF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SAM: synergistic activation mediator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GOF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37896" y="2560096"/>
            <a:ext cx="30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CRISPR-Cas9 + </a:t>
            </a:r>
            <a:r>
              <a:rPr lang="en-US" altLang="zh-CN" dirty="0" err="1"/>
              <a:t>sgRNA</a:t>
            </a:r>
            <a:r>
              <a:rPr lang="en-US" altLang="zh-CN" dirty="0"/>
              <a:t> pool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2"/>
            <a:endCxn id="6" idx="0"/>
          </p:cNvCxnSpPr>
          <p:nvPr/>
        </p:nvCxnSpPr>
        <p:spPr>
          <a:xfrm>
            <a:off x="2575034" y="2929428"/>
            <a:ext cx="0" cy="54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3"/>
          </p:cNvCxnSpPr>
          <p:nvPr/>
        </p:nvCxnSpPr>
        <p:spPr>
          <a:xfrm flipV="1">
            <a:off x="4325008" y="4029403"/>
            <a:ext cx="425668" cy="69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</p:cNvCxnSpPr>
          <p:nvPr/>
        </p:nvCxnSpPr>
        <p:spPr>
          <a:xfrm>
            <a:off x="4325008" y="4720743"/>
            <a:ext cx="425668" cy="64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03379" y="3844737"/>
            <a:ext cx="222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Array screens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50677" y="5114356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Pooled screens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437587" y="4514191"/>
            <a:ext cx="48273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Resistance to drug, toxin, pathogen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Essential genes, toxicity, synthetic  lethal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Marker gene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Not enriched </a:t>
            </a:r>
            <a:r>
              <a:rPr lang="en-US" altLang="zh-CN"/>
              <a:t>or depleted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60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755374"/>
            <a:ext cx="9661430" cy="25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7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71" y="781050"/>
            <a:ext cx="6607229" cy="180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8877" y="275656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Pooled screens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7" y="781050"/>
            <a:ext cx="5394156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t="28624"/>
          <a:stretch/>
        </p:blipFill>
        <p:spPr>
          <a:xfrm>
            <a:off x="7239000" y="3200400"/>
            <a:ext cx="4953000" cy="12943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353800" y="1816100"/>
            <a:ext cx="609600" cy="31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0960100" y="2581050"/>
            <a:ext cx="0" cy="7844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775701" y="2835189"/>
            <a:ext cx="241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PCR with primers from DNA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305" y="3413290"/>
            <a:ext cx="3933440" cy="86854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 flipH="1">
            <a:off x="5994400" y="3847560"/>
            <a:ext cx="952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01710" y="3539783"/>
            <a:ext cx="645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NGS</a:t>
            </a:r>
          </a:p>
        </p:txBody>
      </p:sp>
      <p:cxnSp>
        <p:nvCxnSpPr>
          <p:cNvPr id="18" name="曲线连接符 17"/>
          <p:cNvCxnSpPr>
            <a:stCxn id="13" idx="1"/>
            <a:endCxn id="28" idx="1"/>
          </p:cNvCxnSpPr>
          <p:nvPr/>
        </p:nvCxnSpPr>
        <p:spPr>
          <a:xfrm rot="10800000" flipV="1">
            <a:off x="278525" y="3847559"/>
            <a:ext cx="1628780" cy="1723201"/>
          </a:xfrm>
          <a:prstGeom prst="curvedConnector3">
            <a:avLst>
              <a:gd name="adj1" fmla="val 1140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25" y="4986230"/>
            <a:ext cx="3834523" cy="116906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 rot="20082786">
            <a:off x="80446" y="4187923"/>
            <a:ext cx="147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Data preprocess</a:t>
            </a:r>
          </a:p>
        </p:txBody>
      </p:sp>
      <p:cxnSp>
        <p:nvCxnSpPr>
          <p:cNvPr id="33" name="直接箭头连接符 32"/>
          <p:cNvCxnSpPr>
            <a:stCxn id="28" idx="3"/>
          </p:cNvCxnSpPr>
          <p:nvPr/>
        </p:nvCxnSpPr>
        <p:spPr>
          <a:xfrm flipV="1">
            <a:off x="4113048" y="5570760"/>
            <a:ext cx="12431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38245" y="5290381"/>
            <a:ext cx="1177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Visualization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338043" y="5566387"/>
            <a:ext cx="78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Analysis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6566" y="4897124"/>
            <a:ext cx="2040809" cy="15480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1722" y="4946275"/>
            <a:ext cx="1736125" cy="15480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4951124"/>
            <a:ext cx="216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105</Words>
  <Application>Microsoft Office PowerPoint</Application>
  <PresentationFormat>宽屏</PresentationFormat>
  <Paragraphs>30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Qiangqiang</dc:creator>
  <cp:lastModifiedBy>Fan Qiangqiang</cp:lastModifiedBy>
  <cp:revision>37</cp:revision>
  <dcterms:created xsi:type="dcterms:W3CDTF">2021-09-17T01:34:03Z</dcterms:created>
  <dcterms:modified xsi:type="dcterms:W3CDTF">2024-12-27T05:23:09Z</dcterms:modified>
</cp:coreProperties>
</file>