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76119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7E831-D261-43A1-953C-A78EBF178C3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1E447-6135-4AD5-A6BE-F46D21005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8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6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3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7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8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3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6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3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CFD533-A8D3-4558-BAEE-EB4F014C58B7}"/>
              </a:ext>
            </a:extLst>
          </p:cNvPr>
          <p:cNvSpPr/>
          <p:nvPr/>
        </p:nvSpPr>
        <p:spPr>
          <a:xfrm>
            <a:off x="98996" y="-115189"/>
            <a:ext cx="957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Information: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Brunello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sgRNA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library (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Addgene#73178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Gene list please see attached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Brunello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whole-genome lib information'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Backbone sequence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4CC78B-DE86-4BEE-A6AB-D00627FDF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97935"/>
              </p:ext>
            </p:extLst>
          </p:nvPr>
        </p:nvGraphicFramePr>
        <p:xfrm>
          <a:off x="231447" y="1619915"/>
          <a:ext cx="7845734" cy="1321069"/>
        </p:xfrm>
        <a:graphic>
          <a:graphicData uri="http://schemas.openxmlformats.org/drawingml/2006/table">
            <a:tbl>
              <a:tblPr/>
              <a:tblGrid>
                <a:gridCol w="784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upstream (5'-3', 82bp)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ATGGACTATCATATGCTTACCGTAACTTGAAAGTATTTCGATTTCTTGGCTTTATATATCTTGTGGAAAGGACGAAACACCG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downstream (5'-3', 56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bp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GTTTTAGAGCTAGAAATAGCAAGTTAAAATAAGGCTAGTCCGTTATCAACTTGAAA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64936E4-3E40-4193-8D57-7EB11C41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37956"/>
              </p:ext>
            </p:extLst>
          </p:nvPr>
        </p:nvGraphicFramePr>
        <p:xfrm>
          <a:off x="452960" y="3260756"/>
          <a:ext cx="4032448" cy="2527607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H-Reference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Day2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post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sglib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virus infection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H-Baseline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day of cell seeding for start of drug treatment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H-DMSO-1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Drug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treated day14_DMSO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H-DMSO-2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H-DMSO-3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H-IC90-1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Drug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treated day14_WRNi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H-IC90-2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H-IC90-3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00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A919D3-C689-4B0B-A1F5-F03BE4629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39081"/>
              </p:ext>
            </p:extLst>
          </p:nvPr>
        </p:nvGraphicFramePr>
        <p:xfrm>
          <a:off x="369743" y="288329"/>
          <a:ext cx="8993874" cy="5314687"/>
        </p:xfrm>
        <a:graphic>
          <a:graphicData uri="http://schemas.openxmlformats.org/drawingml/2006/table">
            <a:tbl>
              <a:tblPr/>
              <a:tblGrid>
                <a:gridCol w="934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74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Round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Primer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Sequences (5'to3')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　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1st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NGS2 F1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AATGGACTATCATATGCTTACCGTAACTTGAAAGTATTTCG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579 </a:t>
                      </a:r>
                      <a:r>
                        <a:rPr lang="en-US" sz="1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bp</a:t>
                      </a:r>
                      <a:endParaRPr lang="en-US" sz="11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NGS2 R1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TAGGCACCGGATCAATTGCCGAC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81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2nd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TNGS2F1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ATGGACTATCATATGCTTACCGTAACTTGAA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(158+N) bp  160~176 bp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TNGS2F2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ATGGACTATCATATGCTTACCGTAACTTGAA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TNGS2F3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ATGGACTATCATATGCTTACCGTAACTTGAA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TNGS2F4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ATGGACTATCATATGCTTACCGTAACTTGAA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TNGS2F5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NNNNN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ATGGACTATCATATGCTTACCGTAACTTGAA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TNGS2F6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NNNNNN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ATGGACTATCATATGCTTACCGTAACTTGAA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TNGS2F7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NNNNNNN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ATGGACTATCATATGCTTACCGTAACTTGAA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TNGS2F8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NNNNNNNN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ATGGACTATCATATGCTTACCGTAACTTGAA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TNGS2F9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NNNNNNNNN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ATGGACTATCATATGCTTACCGTAACTTGAA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TNGS2R1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TTTCAAGTTGATAACGGACTAGCC</a:t>
                      </a: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TNGS2R2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TTTCAAGTTGATAACGGACTAGCC</a:t>
                      </a: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TNGS2R3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TTTCAAGTTGATAACGGACTAGCC</a:t>
                      </a: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TNGS2R4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TTTCAAGTTGATAACGGACTAGCC</a:t>
                      </a: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TNGS2R5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TTTCAAGTTGATAACGGACTAGCC</a:t>
                      </a: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TNGS2R6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NNNNNN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TTTCAAGTTGATAACGGACTAGCC</a:t>
                      </a: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TNGS2R7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NNNNNNN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TTTCAAGTTGATAACGGACTAGCC</a:t>
                      </a: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TNGS2R8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NNNNNNNN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TTTCAAGTTGATAACGGACTAGCC</a:t>
                      </a: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6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TNGS2R9</a:t>
                      </a: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NNNNNNNNN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 UI" panose="020B0503020204020204" pitchFamily="34" charset="-122"/>
                        </a:rPr>
                        <a:t>TTTCAAGTTGATAACGGACTAGCC</a:t>
                      </a:r>
                    </a:p>
                  </a:txBody>
                  <a:tcPr marL="9358" marR="9358" marT="93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1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135</Words>
  <Application>Microsoft Office PowerPoint</Application>
  <PresentationFormat>宽屏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Qiangqiang</dc:creator>
  <cp:lastModifiedBy>Fan Qiangqiang</cp:lastModifiedBy>
  <cp:revision>38</cp:revision>
  <dcterms:created xsi:type="dcterms:W3CDTF">2021-09-17T01:34:03Z</dcterms:created>
  <dcterms:modified xsi:type="dcterms:W3CDTF">2024-12-27T05:25:06Z</dcterms:modified>
</cp:coreProperties>
</file>