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90" autoAdjust="0"/>
  </p:normalViewPr>
  <p:slideViewPr>
    <p:cSldViewPr snapToGrid="0">
      <p:cViewPr>
        <p:scale>
          <a:sx n="66" d="100"/>
          <a:sy n="66" d="100"/>
        </p:scale>
        <p:origin x="168" y="-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A6F8C-8297-4CE9-8948-CFFD1574B6C6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C47AD-A67F-4FE9-BBBE-060179027F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29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Genes with a CS &lt; -0.1 and corrected p&lt; 0.05 in the KBM7 cell line were defined </a:t>
            </a:r>
            <a:r>
              <a:rPr lang="en-US" altLang="zh-CN" smtClean="0"/>
              <a:t>as </a:t>
            </a:r>
            <a:r>
              <a:rPr lang="en-US" altLang="zh-CN" smtClean="0"/>
              <a:t>cell essential </a:t>
            </a:r>
            <a:r>
              <a:rPr lang="en-US" altLang="zh-CN" dirty="0" smtClean="0"/>
              <a:t>in downstream analyses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2015, Identification and characterization of essential genes in the human genome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C47AD-A67F-4FE9-BBBE-060179027F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89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Nonessentials.csv</a:t>
            </a:r>
          </a:p>
          <a:p>
            <a:r>
              <a:rPr lang="en-US" altLang="zh-CN" dirty="0" smtClean="0"/>
              <a:t>common_essentials.csv</a:t>
            </a:r>
          </a:p>
          <a:p>
            <a:r>
              <a:rPr lang="en-US" altLang="zh-CN" dirty="0" smtClean="0"/>
              <a:t>Screens across</a:t>
            </a:r>
            <a:r>
              <a:rPr lang="en-US" altLang="zh-CN" baseline="0" dirty="0" smtClean="0"/>
              <a:t> 342 </a:t>
            </a:r>
            <a:r>
              <a:rPr lang="en-US" altLang="zh-CN" baseline="0" smtClean="0"/>
              <a:t>cancer cell lines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C47AD-A67F-4FE9-BBBE-060179027F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95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B6B1-BEB4-4EDB-81D9-60EF70E7FF4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D9D0-3544-4B4E-BCDA-07C8CA6BD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7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B6B1-BEB4-4EDB-81D9-60EF70E7FF4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D9D0-3544-4B4E-BCDA-07C8CA6BD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6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B6B1-BEB4-4EDB-81D9-60EF70E7FF4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D9D0-3544-4B4E-BCDA-07C8CA6BD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B6B1-BEB4-4EDB-81D9-60EF70E7FF4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D9D0-3544-4B4E-BCDA-07C8CA6BD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03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B6B1-BEB4-4EDB-81D9-60EF70E7FF4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D9D0-3544-4B4E-BCDA-07C8CA6BD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8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B6B1-BEB4-4EDB-81D9-60EF70E7FF4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D9D0-3544-4B4E-BCDA-07C8CA6BD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B6B1-BEB4-4EDB-81D9-60EF70E7FF4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D9D0-3544-4B4E-BCDA-07C8CA6BD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6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B6B1-BEB4-4EDB-81D9-60EF70E7FF4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D9D0-3544-4B4E-BCDA-07C8CA6BD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0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B6B1-BEB4-4EDB-81D9-60EF70E7FF4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D9D0-3544-4B4E-BCDA-07C8CA6BD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5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B6B1-BEB4-4EDB-81D9-60EF70E7FF4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D9D0-3544-4B4E-BCDA-07C8CA6BD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61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B6B1-BEB4-4EDB-81D9-60EF70E7FF4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D9D0-3544-4B4E-BCDA-07C8CA6BD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93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B6B1-BEB4-4EDB-81D9-60EF70E7FF4B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9D9D0-3544-4B4E-BCDA-07C8CA6BD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2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8640" y="375920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Essential genes in cancer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75" y="1217495"/>
            <a:ext cx="4961001" cy="1878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475" y="3568068"/>
            <a:ext cx="5045766" cy="202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2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800" y="1428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Identification and characterization of essential genes in the human genome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" y="1055971"/>
            <a:ext cx="6715986" cy="22561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06" y="3583031"/>
            <a:ext cx="3332401" cy="28967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15064" y="4877513"/>
            <a:ext cx="2454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CS</a:t>
            </a:r>
            <a:r>
              <a:rPr lang="zh-CN" altLang="en-US" sz="1400" dirty="0" smtClean="0"/>
              <a:t>值越低，</a:t>
            </a:r>
            <a:r>
              <a:rPr lang="en-US" altLang="zh-CN" sz="1400" dirty="0" smtClean="0"/>
              <a:t>genes</a:t>
            </a:r>
            <a:r>
              <a:rPr lang="zh-CN" altLang="en-US" sz="1400" dirty="0" smtClean="0"/>
              <a:t>越是</a:t>
            </a:r>
            <a:r>
              <a:rPr lang="en-US" altLang="zh-CN" sz="1400" dirty="0" smtClean="0"/>
              <a:t>essential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7301753" y="1196788"/>
            <a:ext cx="3953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Whole genome CRISPR/Cas9 screens to identify essential 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Validation by the gene-trap and Yeast dataset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445" y="3788389"/>
            <a:ext cx="3648075" cy="2486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63179" y="3685207"/>
            <a:ext cx="3792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对</a:t>
            </a:r>
            <a:r>
              <a:rPr lang="en-US" altLang="zh-CN" sz="1400" dirty="0" smtClean="0"/>
              <a:t>330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unknown function</a:t>
            </a:r>
            <a:r>
              <a:rPr lang="zh-CN" altLang="en-US" sz="1400" dirty="0" smtClean="0"/>
              <a:t>的基因进行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个基因的试验验证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r>
              <a:rPr lang="zh-CN" altLang="en-US" sz="1400" dirty="0" smtClean="0"/>
              <a:t>为</a:t>
            </a:r>
            <a:r>
              <a:rPr lang="en-US" altLang="zh-CN" sz="1400" dirty="0" smtClean="0"/>
              <a:t>essential genes</a:t>
            </a:r>
          </a:p>
          <a:p>
            <a:pPr marL="342900" indent="-342900">
              <a:buAutoNum type="arabicPeriod"/>
            </a:pPr>
            <a:r>
              <a:rPr lang="zh-CN" altLang="en-US" sz="1400" dirty="0" smtClean="0"/>
              <a:t>定位在</a:t>
            </a:r>
            <a:r>
              <a:rPr lang="en-US" altLang="zh-CN" sz="1400" dirty="0" smtClean="0"/>
              <a:t>nucleus</a:t>
            </a:r>
          </a:p>
          <a:p>
            <a:pPr marL="342900" indent="-342900">
              <a:buAutoNum type="arabicPeriod"/>
            </a:pPr>
            <a:r>
              <a:rPr lang="en-US" altLang="zh-CN" sz="1400" dirty="0" smtClean="0"/>
              <a:t>MASS</a:t>
            </a:r>
            <a:r>
              <a:rPr lang="zh-CN" altLang="en-US" sz="1400" dirty="0" smtClean="0"/>
              <a:t>分析发现，其与</a:t>
            </a:r>
            <a:r>
              <a:rPr lang="en-US" altLang="zh-CN" sz="1400" dirty="0" smtClean="0"/>
              <a:t>spliceosome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ribonuclease</a:t>
            </a:r>
            <a:r>
              <a:rPr lang="zh-CN" altLang="en-US" sz="1400" dirty="0" smtClean="0"/>
              <a:t>有</a:t>
            </a:r>
            <a:r>
              <a:rPr lang="en-US" altLang="zh-CN" sz="1400" dirty="0" smtClean="0"/>
              <a:t>interaction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758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7906" y="179766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Computational correction of copy number effect improves specificity of CRISPR–Cas9 essentiality screens in cancer cells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31" y="844413"/>
            <a:ext cx="8005482" cy="31437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88831" y="4398536"/>
            <a:ext cx="3792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在之前</a:t>
            </a:r>
            <a:r>
              <a:rPr lang="en-US" altLang="zh-CN" sz="1400" dirty="0" smtClean="0"/>
              <a:t>science</a:t>
            </a:r>
            <a:r>
              <a:rPr lang="zh-CN" altLang="en-US" sz="1400" dirty="0" smtClean="0"/>
              <a:t>分析的基础上，考虑到了</a:t>
            </a:r>
            <a:r>
              <a:rPr lang="en-US" altLang="zh-CN" sz="1400" dirty="0" smtClean="0"/>
              <a:t>CNV</a:t>
            </a:r>
            <a:r>
              <a:rPr lang="zh-CN" altLang="en-US" sz="1400" dirty="0" smtClean="0"/>
              <a:t>数据对</a:t>
            </a:r>
            <a:r>
              <a:rPr lang="en-US" altLang="zh-CN" sz="1400" dirty="0" smtClean="0"/>
              <a:t>CRISPR</a:t>
            </a:r>
            <a:r>
              <a:rPr lang="zh-CN" altLang="en-US" sz="1400" dirty="0" smtClean="0"/>
              <a:t>结果的影响，开发了</a:t>
            </a:r>
            <a:r>
              <a:rPr lang="en-US" altLang="zh-CN" sz="1400" dirty="0" smtClean="0"/>
              <a:t>CERES</a:t>
            </a:r>
            <a:r>
              <a:rPr lang="zh-CN" altLang="en-US" sz="1400" dirty="0" smtClean="0"/>
              <a:t>流程进行分析，得到了相关的</a:t>
            </a:r>
            <a:r>
              <a:rPr lang="en-US" altLang="zh-CN" sz="1400" dirty="0" smtClean="0"/>
              <a:t>essential genes 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non-essential genes</a:t>
            </a: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067" y="3649909"/>
            <a:ext cx="3748562" cy="275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8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165</Words>
  <Application>Microsoft Office PowerPoint</Application>
  <PresentationFormat>宽屏</PresentationFormat>
  <Paragraphs>18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Qiangqiang</dc:creator>
  <cp:lastModifiedBy>Fan Qiangqiang</cp:lastModifiedBy>
  <cp:revision>23</cp:revision>
  <dcterms:created xsi:type="dcterms:W3CDTF">2021-09-23T04:44:42Z</dcterms:created>
  <dcterms:modified xsi:type="dcterms:W3CDTF">2021-11-15T06:12:25Z</dcterms:modified>
</cp:coreProperties>
</file>