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0F7BE-F5EC-944B-8862-8648671887B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99CB1-99BE-334E-8532-92B885923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2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599CB1-99BE-334E-8532-92B885923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30DC-2D59-6945-A08B-CC17D3F3631F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7EBD1-02FE-D64F-AB55-2F5828217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Health Expenditure and its </a:t>
            </a:r>
            <a:r>
              <a:rPr lang="en-US" dirty="0"/>
              <a:t>R</a:t>
            </a:r>
            <a:r>
              <a:rPr lang="en-US" dirty="0" smtClean="0"/>
              <a:t>elation to Life Expectancy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Dina Mirijanian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5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o_plot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3" y="-160037"/>
            <a:ext cx="6970987" cy="3470534"/>
          </a:xfrm>
          <a:prstGeom prst="rect">
            <a:avLst/>
          </a:prstGeom>
        </p:spPr>
      </p:pic>
      <p:pic>
        <p:nvPicPr>
          <p:cNvPr id="3" name="Picture 2" descr="who_plot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3" y="3310497"/>
            <a:ext cx="6979395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4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Expenditure per capita is a stronger indicator of life expectancy than % of GDP expenditure</a:t>
            </a:r>
          </a:p>
          <a:p>
            <a:r>
              <a:rPr lang="en-US" dirty="0" smtClean="0"/>
              <a:t>May have small GDP and large </a:t>
            </a:r>
            <a:r>
              <a:rPr lang="en-US" dirty="0" smtClean="0"/>
              <a:t>% of GDP can still be very little.</a:t>
            </a:r>
          </a:p>
          <a:p>
            <a:r>
              <a:rPr lang="en-US" dirty="0" smtClean="0"/>
              <a:t>Can predict how much life expectancy will change given the a certain increase of investment to health care expenditure.</a:t>
            </a:r>
          </a:p>
          <a:p>
            <a:r>
              <a:rPr lang="en-US" dirty="0" smtClean="0"/>
              <a:t>Possible better linear model than the log relation used 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2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97"/>
            <a:ext cx="8229600" cy="68307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health_per_capita</a:t>
            </a:r>
            <a:r>
              <a:rPr lang="en-US" b="1" dirty="0" smtClean="0"/>
              <a:t>(2)</a:t>
            </a:r>
          </a:p>
          <a:p>
            <a:pPr marL="0" indent="0">
              <a:buNone/>
            </a:pPr>
            <a:r>
              <a:rPr lang="en-US" dirty="0" smtClean="0"/>
              <a:t>#mean BEFORE imputation = 1307.583</a:t>
            </a:r>
          </a:p>
          <a:p>
            <a:pPr marL="0" indent="0">
              <a:buNone/>
            </a:pPr>
            <a:r>
              <a:rPr lang="en-US" dirty="0" smtClean="0"/>
              <a:t>#mean AFTER imputation = 1298.995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#SD BEFORE imputation = 1606.37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#SD AFTER imputation = 1600.712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life_ex_birth_m</a:t>
            </a:r>
            <a:r>
              <a:rPr lang="en-US" b="1" dirty="0" smtClean="0"/>
              <a:t>(11)</a:t>
            </a:r>
          </a:p>
          <a:p>
            <a:pPr marL="0" indent="0">
              <a:buNone/>
            </a:pPr>
            <a:r>
              <a:rPr lang="en-US" dirty="0" smtClean="0"/>
              <a:t>#mean BEFORE imputation = 68.9071</a:t>
            </a:r>
          </a:p>
          <a:p>
            <a:pPr marL="0" indent="0">
              <a:buNone/>
            </a:pPr>
            <a:r>
              <a:rPr lang="en-US" dirty="0" smtClean="0"/>
              <a:t>#mean AFTER imputation = 68.87113</a:t>
            </a:r>
          </a:p>
          <a:p>
            <a:pPr marL="0" indent="0">
              <a:buNone/>
            </a:pPr>
            <a:r>
              <a:rPr lang="en-US" dirty="0" smtClean="0"/>
              <a:t>#SD BEFORE imputation = 7.688803</a:t>
            </a:r>
          </a:p>
          <a:p>
            <a:pPr marL="0" indent="0">
              <a:buNone/>
            </a:pPr>
            <a:r>
              <a:rPr lang="en-US" dirty="0" smtClean="0"/>
              <a:t>#SD AFTER imputation = 7.77327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o_web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03800" cy="6858000"/>
          </a:xfrm>
          <a:prstGeom prst="rect">
            <a:avLst/>
          </a:prstGeom>
        </p:spPr>
      </p:pic>
      <p:pic>
        <p:nvPicPr>
          <p:cNvPr id="5" name="Picture 4" descr="who_we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37" y="-13964"/>
            <a:ext cx="6928642" cy="3248414"/>
          </a:xfrm>
          <a:prstGeom prst="rect">
            <a:avLst/>
          </a:prstGeom>
        </p:spPr>
      </p:pic>
      <p:pic>
        <p:nvPicPr>
          <p:cNvPr id="6" name="Picture 5" descr="who_web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68" y="3563439"/>
            <a:ext cx="6618531" cy="31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highest life expectancy</a:t>
            </a:r>
            <a:endParaRPr lang="en-US" dirty="0"/>
          </a:p>
        </p:txBody>
      </p:sp>
      <p:pic>
        <p:nvPicPr>
          <p:cNvPr id="6" name="Content Placeholder 5" descr="who_plot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1" r="-5311"/>
          <a:stretch>
            <a:fillRect/>
          </a:stretch>
        </p:blipFill>
        <p:spPr>
          <a:xfrm>
            <a:off x="-433293" y="2106612"/>
            <a:ext cx="9851460" cy="4433682"/>
          </a:xfrm>
        </p:spPr>
      </p:pic>
    </p:spTree>
    <p:extLst>
      <p:ext uri="{BB962C8B-B14F-4D97-AF65-F5344CB8AC3E}">
        <p14:creationId xmlns:p14="http://schemas.microsoft.com/office/powerpoint/2010/main" val="212267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lowest life expectancy</a:t>
            </a:r>
            <a:endParaRPr lang="en-US" dirty="0"/>
          </a:p>
        </p:txBody>
      </p:sp>
      <p:pic>
        <p:nvPicPr>
          <p:cNvPr id="3" name="Picture 2" descr="who_plo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" y="2106612"/>
            <a:ext cx="8905585" cy="44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9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linear relationship between male-female</a:t>
            </a:r>
            <a:endParaRPr lang="en-US" dirty="0"/>
          </a:p>
        </p:txBody>
      </p:sp>
      <p:pic>
        <p:nvPicPr>
          <p:cNvPr id="6" name="Picture 5" descr="who_plo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103"/>
            <a:ext cx="8956363" cy="44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Countries highest GDP expenditure</a:t>
            </a:r>
            <a:endParaRPr lang="en-US" dirty="0"/>
          </a:p>
        </p:txBody>
      </p:sp>
      <p:pic>
        <p:nvPicPr>
          <p:cNvPr id="5" name="Picture 4" descr="who_plo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" y="1687036"/>
            <a:ext cx="9016964" cy="448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ho_plo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98429" cy="3434411"/>
          </a:xfrm>
          <a:prstGeom prst="rect">
            <a:avLst/>
          </a:prstGeom>
        </p:spPr>
      </p:pic>
      <p:pic>
        <p:nvPicPr>
          <p:cNvPr id="11" name="Picture 10" descr="who_plot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1958"/>
            <a:ext cx="6905928" cy="34381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05928" y="1035255"/>
            <a:ext cx="208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Corr. = 0.358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05928" y="4572455"/>
            <a:ext cx="208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Corr. = 0.698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792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o_plot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310"/>
            <a:ext cx="9712605" cy="4835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188"/>
            <a:ext cx="8229600" cy="1143000"/>
          </a:xfrm>
        </p:spPr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0781" y="6131013"/>
            <a:ext cx="6420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(After random imputation of missing data)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0781" y="4416985"/>
            <a:ext cx="72851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β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and β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have p&lt;&lt;0.05 and are significant</a:t>
            </a:r>
          </a:p>
          <a:p>
            <a:r>
              <a:rPr lang="fi-FI" sz="2800" dirty="0" err="1" smtClean="0"/>
              <a:t>p-value</a:t>
            </a:r>
            <a:r>
              <a:rPr lang="fi-FI" sz="2800" dirty="0" smtClean="0"/>
              <a:t>: &lt; 2.2e-16</a:t>
            </a:r>
          </a:p>
          <a:p>
            <a:r>
              <a:rPr lang="en-US" sz="2800" dirty="0" smtClean="0"/>
              <a:t>R-squared:  0.6202</a:t>
            </a:r>
          </a:p>
          <a:p>
            <a:r>
              <a:rPr lang="en-US" sz="2800" dirty="0" smtClean="0"/>
              <a:t>β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 38.916    </a:t>
            </a:r>
            <a:r>
              <a:rPr lang="en-US" sz="2800" dirty="0" smtClean="0"/>
              <a:t>β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4.657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382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o_plot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3" y="-188904"/>
            <a:ext cx="6869274" cy="3419896"/>
          </a:xfrm>
          <a:prstGeom prst="rect">
            <a:avLst/>
          </a:prstGeom>
        </p:spPr>
      </p:pic>
      <p:pic>
        <p:nvPicPr>
          <p:cNvPr id="5" name="Picture 4" descr="who_plo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3" y="3332002"/>
            <a:ext cx="6913262" cy="34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6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200</Words>
  <Application>Microsoft Macintosh PowerPoint</Application>
  <PresentationFormat>On-screen Show (4:3)</PresentationFormat>
  <Paragraphs>31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World Health Expenditure and its Relation to Life Expectancy</vt:lpstr>
      <vt:lpstr>PowerPoint Presentation</vt:lpstr>
      <vt:lpstr>Countries highest life expectancy</vt:lpstr>
      <vt:lpstr>Countries lowest life expectancy</vt:lpstr>
      <vt:lpstr>Strong linear relationship between male-female</vt:lpstr>
      <vt:lpstr>Countries highest GDP expenditure</vt:lpstr>
      <vt:lpstr>PowerPoint Presentation</vt:lpstr>
      <vt:lpstr>Linear model</vt:lpstr>
      <vt:lpstr>PowerPoint Presentation</vt:lpstr>
      <vt:lpstr>PowerPoint Presentation</vt:lpstr>
      <vt:lpstr>Conclusions and outlook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  Mirijanian</dc:creator>
  <cp:lastModifiedBy>Dina  Mirijanian</cp:lastModifiedBy>
  <cp:revision>13</cp:revision>
  <dcterms:created xsi:type="dcterms:W3CDTF">2016-11-13T22:35:59Z</dcterms:created>
  <dcterms:modified xsi:type="dcterms:W3CDTF">2016-11-14T00:53:30Z</dcterms:modified>
</cp:coreProperties>
</file>