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3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73B3-6708-7C49-A6D7-4250D9A6D02B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86A2-1B7B-9A43-A786-7100C030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ijing_winter-summ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094" y="12420"/>
            <a:ext cx="10699504" cy="68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ller-Ji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" y="564697"/>
            <a:ext cx="8984555" cy="56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ssia-china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0"/>
            <a:ext cx="8044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 Mirijanian</dc:creator>
  <cp:lastModifiedBy>Dina  Mirijanian</cp:lastModifiedBy>
  <cp:revision>1</cp:revision>
  <dcterms:created xsi:type="dcterms:W3CDTF">2016-10-31T01:01:51Z</dcterms:created>
  <dcterms:modified xsi:type="dcterms:W3CDTF">2016-10-31T01:06:08Z</dcterms:modified>
</cp:coreProperties>
</file>